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8" r:id="rId3"/>
    <p:sldId id="263" r:id="rId4"/>
    <p:sldId id="270" r:id="rId5"/>
    <p:sldId id="264" r:id="rId6"/>
    <p:sldId id="271" r:id="rId7"/>
    <p:sldId id="265" r:id="rId8"/>
    <p:sldId id="272" r:id="rId9"/>
    <p:sldId id="266" r:id="rId10"/>
    <p:sldId id="273" r:id="rId11"/>
    <p:sldId id="267" r:id="rId12"/>
    <p:sldId id="274" r:id="rId13"/>
    <p:sldId id="269" r:id="rId14"/>
    <p:sldId id="262" r:id="rId15"/>
    <p:sldId id="276" r:id="rId16"/>
    <p:sldId id="275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EE4"/>
    <a:srgbClr val="FFFFFF"/>
    <a:srgbClr val="EA7316"/>
    <a:srgbClr val="000000"/>
    <a:srgbClr val="39D8F3"/>
    <a:srgbClr val="E3931D"/>
    <a:srgbClr val="DB2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2B4C8-C2B2-4C00-9018-0E71AAA79750}" v="134" dt="2024-12-30T15:51:23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 varScale="1">
        <p:scale>
          <a:sx n="31" d="100"/>
          <a:sy n="31" d="100"/>
        </p:scale>
        <p:origin x="1468" y="64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 de Oliveira Santos" userId="e1a19e02-50e2-4034-8154-7f14bbbbdc39" providerId="ADAL" clId="{02F2B4C8-C2B2-4C00-9018-0E71AAA79750}"/>
    <pc:docChg chg="undo custSel addSld delSld modSld sldOrd">
      <pc:chgData name="Debora de Oliveira Santos" userId="e1a19e02-50e2-4034-8154-7f14bbbbdc39" providerId="ADAL" clId="{02F2B4C8-C2B2-4C00-9018-0E71AAA79750}" dt="2024-12-30T16:00:57.314" v="2438" actId="1076"/>
      <pc:docMkLst>
        <pc:docMk/>
      </pc:docMkLst>
      <pc:sldChg chg="del">
        <pc:chgData name="Debora de Oliveira Santos" userId="e1a19e02-50e2-4034-8154-7f14bbbbdc39" providerId="ADAL" clId="{02F2B4C8-C2B2-4C00-9018-0E71AAA79750}" dt="2024-12-27T17:18:50.135" v="1395" actId="47"/>
        <pc:sldMkLst>
          <pc:docMk/>
          <pc:sldMk cId="4140266803" sldId="256"/>
        </pc:sldMkLst>
      </pc:sldChg>
      <pc:sldChg chg="addSp delSp modSp mod">
        <pc:chgData name="Debora de Oliveira Santos" userId="e1a19e02-50e2-4034-8154-7f14bbbbdc39" providerId="ADAL" clId="{02F2B4C8-C2B2-4C00-9018-0E71AAA79750}" dt="2024-12-30T14:59:55.764" v="1616" actId="255"/>
        <pc:sldMkLst>
          <pc:docMk/>
          <pc:sldMk cId="3644353560" sldId="257"/>
        </pc:sldMkLst>
        <pc:spChg chg="add mod ord">
          <ac:chgData name="Debora de Oliveira Santos" userId="e1a19e02-50e2-4034-8154-7f14bbbbdc39" providerId="ADAL" clId="{02F2B4C8-C2B2-4C00-9018-0E71AAA79750}" dt="2024-12-30T14:59:55.764" v="1616" actId="255"/>
          <ac:spMkLst>
            <pc:docMk/>
            <pc:sldMk cId="3644353560" sldId="257"/>
            <ac:spMk id="2" creationId="{43C4A5F0-B28B-4287-8AF9-A3A5CE6FC99D}"/>
          </ac:spMkLst>
        </pc:spChg>
        <pc:spChg chg="del">
          <ac:chgData name="Debora de Oliveira Santos" userId="e1a19e02-50e2-4034-8154-7f14bbbbdc39" providerId="ADAL" clId="{02F2B4C8-C2B2-4C00-9018-0E71AAA79750}" dt="2024-12-30T14:17:26.499" v="1422" actId="478"/>
          <ac:spMkLst>
            <pc:docMk/>
            <pc:sldMk cId="3644353560" sldId="257"/>
            <ac:spMk id="3" creationId="{8E2AF36D-A37A-83EF-AA68-F9A56B00240C}"/>
          </ac:spMkLst>
        </pc:spChg>
        <pc:spChg chg="del mod">
          <ac:chgData name="Debora de Oliveira Santos" userId="e1a19e02-50e2-4034-8154-7f14bbbbdc39" providerId="ADAL" clId="{02F2B4C8-C2B2-4C00-9018-0E71AAA79750}" dt="2024-12-27T17:22:52.405" v="1402" actId="478"/>
          <ac:spMkLst>
            <pc:docMk/>
            <pc:sldMk cId="3644353560" sldId="257"/>
            <ac:spMk id="3" creationId="{94E24F71-7DC1-7BE1-1DD2-C00E6E042660}"/>
          </ac:spMkLst>
        </pc:spChg>
        <pc:spChg chg="add del mod">
          <ac:chgData name="Debora de Oliveira Santos" userId="e1a19e02-50e2-4034-8154-7f14bbbbdc39" providerId="ADAL" clId="{02F2B4C8-C2B2-4C00-9018-0E71AAA79750}" dt="2024-12-23T18:49:06.595" v="32"/>
          <ac:spMkLst>
            <pc:docMk/>
            <pc:sldMk cId="3644353560" sldId="257"/>
            <ac:spMk id="3" creationId="{BFAAF1F9-BD99-BCED-34DE-8A9A838553BD}"/>
          </ac:spMkLst>
        </pc:spChg>
        <pc:spChg chg="add mod">
          <ac:chgData name="Debora de Oliveira Santos" userId="e1a19e02-50e2-4034-8154-7f14bbbbdc39" providerId="ADAL" clId="{02F2B4C8-C2B2-4C00-9018-0E71AAA79750}" dt="2024-12-27T17:22:55.996" v="1403" actId="1076"/>
          <ac:spMkLst>
            <pc:docMk/>
            <pc:sldMk cId="3644353560" sldId="257"/>
            <ac:spMk id="4" creationId="{F7D7C5C0-3B06-F0AA-6DE5-B3866EB82051}"/>
          </ac:spMkLst>
        </pc:spChg>
        <pc:spChg chg="mod ord">
          <ac:chgData name="Debora de Oliveira Santos" userId="e1a19e02-50e2-4034-8154-7f14bbbbdc39" providerId="ADAL" clId="{02F2B4C8-C2B2-4C00-9018-0E71AAA79750}" dt="2024-12-24T15:14:14.305" v="301" actId="13244"/>
          <ac:spMkLst>
            <pc:docMk/>
            <pc:sldMk cId="3644353560" sldId="257"/>
            <ac:spMk id="6" creationId="{0418277E-06D2-06EB-C8F7-5BDCFB66B14E}"/>
          </ac:spMkLst>
        </pc:spChg>
        <pc:picChg chg="mod">
          <ac:chgData name="Debora de Oliveira Santos" userId="e1a19e02-50e2-4034-8154-7f14bbbbdc39" providerId="ADAL" clId="{02F2B4C8-C2B2-4C00-9018-0E71AAA79750}" dt="2024-12-24T15:15:29.953" v="302" actId="962"/>
          <ac:picMkLst>
            <pc:docMk/>
            <pc:sldMk cId="3644353560" sldId="257"/>
            <ac:picMk id="5" creationId="{F50BB586-D22F-0DA8-87E8-1EC53665DBBB}"/>
          </ac:picMkLst>
        </pc:picChg>
      </pc:sldChg>
      <pc:sldChg chg="addSp delSp modSp new del mod ord chgLayout">
        <pc:chgData name="Debora de Oliveira Santos" userId="e1a19e02-50e2-4034-8154-7f14bbbbdc39" providerId="ADAL" clId="{02F2B4C8-C2B2-4C00-9018-0E71AAA79750}" dt="2024-12-27T17:19:02.469" v="1396" actId="47"/>
        <pc:sldMkLst>
          <pc:docMk/>
          <pc:sldMk cId="430508947" sldId="258"/>
        </pc:sldMkLst>
        <pc:spChg chg="del">
          <ac:chgData name="Debora de Oliveira Santos" userId="e1a19e02-50e2-4034-8154-7f14bbbbdc39" providerId="ADAL" clId="{02F2B4C8-C2B2-4C00-9018-0E71AAA79750}" dt="2024-12-24T14:58:49.480" v="168" actId="478"/>
          <ac:spMkLst>
            <pc:docMk/>
            <pc:sldMk cId="430508947" sldId="258"/>
            <ac:spMk id="2" creationId="{0391CEEB-7B28-E6AA-2243-9F6154B6ACDE}"/>
          </ac:spMkLst>
        </pc:spChg>
        <pc:spChg chg="del">
          <ac:chgData name="Debora de Oliveira Santos" userId="e1a19e02-50e2-4034-8154-7f14bbbbdc39" providerId="ADAL" clId="{02F2B4C8-C2B2-4C00-9018-0E71AAA79750}" dt="2024-12-24T14:58:51.670" v="169" actId="478"/>
          <ac:spMkLst>
            <pc:docMk/>
            <pc:sldMk cId="430508947" sldId="258"/>
            <ac:spMk id="3" creationId="{3A05F430-2FD1-24FB-E6F2-C28C8980A867}"/>
          </ac:spMkLst>
        </pc:spChg>
        <pc:spChg chg="add del mod">
          <ac:chgData name="Debora de Oliveira Santos" userId="e1a19e02-50e2-4034-8154-7f14bbbbdc39" providerId="ADAL" clId="{02F2B4C8-C2B2-4C00-9018-0E71AAA79750}" dt="2024-12-24T14:58:46.634" v="167" actId="478"/>
          <ac:spMkLst>
            <pc:docMk/>
            <pc:sldMk cId="430508947" sldId="258"/>
            <ac:spMk id="4" creationId="{C33C4A3E-568B-4388-979C-DC665F64DE52}"/>
          </ac:spMkLst>
        </pc:spChg>
        <pc:spChg chg="add mod ord">
          <ac:chgData name="Debora de Oliveira Santos" userId="e1a19e02-50e2-4034-8154-7f14bbbbdc39" providerId="ADAL" clId="{02F2B4C8-C2B2-4C00-9018-0E71AAA79750}" dt="2024-12-24T15:23:53.644" v="317" actId="1076"/>
          <ac:spMkLst>
            <pc:docMk/>
            <pc:sldMk cId="430508947" sldId="258"/>
            <ac:spMk id="5" creationId="{51A90FAF-4EF1-E127-EDFF-A048EE8A07AC}"/>
          </ac:spMkLst>
        </pc:spChg>
        <pc:spChg chg="add mod">
          <ac:chgData name="Debora de Oliveira Santos" userId="e1a19e02-50e2-4034-8154-7f14bbbbdc39" providerId="ADAL" clId="{02F2B4C8-C2B2-4C00-9018-0E71AAA79750}" dt="2024-12-26T16:47:39.185" v="465" actId="1076"/>
          <ac:spMkLst>
            <pc:docMk/>
            <pc:sldMk cId="430508947" sldId="258"/>
            <ac:spMk id="6" creationId="{5A4BE020-7D89-D5CC-2361-27BD2103EF72}"/>
          </ac:spMkLst>
        </pc:spChg>
        <pc:spChg chg="add mod">
          <ac:chgData name="Debora de Oliveira Santos" userId="e1a19e02-50e2-4034-8154-7f14bbbbdc39" providerId="ADAL" clId="{02F2B4C8-C2B2-4C00-9018-0E71AAA79750}" dt="2024-12-24T15:23:50.567" v="316" actId="1076"/>
          <ac:spMkLst>
            <pc:docMk/>
            <pc:sldMk cId="430508947" sldId="258"/>
            <ac:spMk id="7" creationId="{74FC1CE5-3974-219B-FA40-883DEF6977D9}"/>
          </ac:spMkLst>
        </pc:spChg>
        <pc:spChg chg="add del mod ord">
          <ac:chgData name="Debora de Oliveira Santos" userId="e1a19e02-50e2-4034-8154-7f14bbbbdc39" providerId="ADAL" clId="{02F2B4C8-C2B2-4C00-9018-0E71AAA79750}" dt="2024-12-24T15:08:55.778" v="297" actId="6264"/>
          <ac:spMkLst>
            <pc:docMk/>
            <pc:sldMk cId="430508947" sldId="258"/>
            <ac:spMk id="8" creationId="{BD783617-3AB3-4AB0-8662-CC6956049A87}"/>
          </ac:spMkLst>
        </pc:spChg>
        <pc:spChg chg="add del mod ord">
          <ac:chgData name="Debora de Oliveira Santos" userId="e1a19e02-50e2-4034-8154-7f14bbbbdc39" providerId="ADAL" clId="{02F2B4C8-C2B2-4C00-9018-0E71AAA79750}" dt="2024-12-24T15:08:55.778" v="297" actId="6264"/>
          <ac:spMkLst>
            <pc:docMk/>
            <pc:sldMk cId="430508947" sldId="258"/>
            <ac:spMk id="9" creationId="{785D96B2-49E5-79D0-619C-DD6310423A6B}"/>
          </ac:spMkLst>
        </pc:spChg>
        <pc:spChg chg="add del mod ord">
          <ac:chgData name="Debora de Oliveira Santos" userId="e1a19e02-50e2-4034-8154-7f14bbbbdc39" providerId="ADAL" clId="{02F2B4C8-C2B2-4C00-9018-0E71AAA79750}" dt="2024-12-24T15:17:56.191" v="304" actId="478"/>
          <ac:spMkLst>
            <pc:docMk/>
            <pc:sldMk cId="430508947" sldId="258"/>
            <ac:spMk id="10" creationId="{90E2390C-60A3-191D-B113-21EF35DCB45D}"/>
          </ac:spMkLst>
        </pc:spChg>
        <pc:spChg chg="add del mod ord">
          <ac:chgData name="Debora de Oliveira Santos" userId="e1a19e02-50e2-4034-8154-7f14bbbbdc39" providerId="ADAL" clId="{02F2B4C8-C2B2-4C00-9018-0E71AAA79750}" dt="2024-12-24T15:17:36.813" v="303" actId="478"/>
          <ac:spMkLst>
            <pc:docMk/>
            <pc:sldMk cId="430508947" sldId="258"/>
            <ac:spMk id="11" creationId="{40A1A6D6-86B8-B30A-3B72-97FD2A2ED1D9}"/>
          </ac:spMkLst>
        </pc:spChg>
      </pc:sldChg>
      <pc:sldChg chg="new del">
        <pc:chgData name="Debora de Oliveira Santos" userId="e1a19e02-50e2-4034-8154-7f14bbbbdc39" providerId="ADAL" clId="{02F2B4C8-C2B2-4C00-9018-0E71AAA79750}" dt="2024-12-27T17:19:11.267" v="1398" actId="47"/>
        <pc:sldMkLst>
          <pc:docMk/>
          <pc:sldMk cId="1951508395" sldId="259"/>
        </pc:sldMkLst>
      </pc:sldChg>
      <pc:sldChg chg="new del">
        <pc:chgData name="Debora de Oliveira Santos" userId="e1a19e02-50e2-4034-8154-7f14bbbbdc39" providerId="ADAL" clId="{02F2B4C8-C2B2-4C00-9018-0E71AAA79750}" dt="2024-12-27T17:19:10.370" v="1397" actId="47"/>
        <pc:sldMkLst>
          <pc:docMk/>
          <pc:sldMk cId="4130325894" sldId="260"/>
        </pc:sldMkLst>
      </pc:sldChg>
      <pc:sldChg chg="addSp delSp modSp new del mod">
        <pc:chgData name="Debora de Oliveira Santos" userId="e1a19e02-50e2-4034-8154-7f14bbbbdc39" providerId="ADAL" clId="{02F2B4C8-C2B2-4C00-9018-0E71AAA79750}" dt="2024-12-26T17:41:49.178" v="587" actId="47"/>
        <pc:sldMkLst>
          <pc:docMk/>
          <pc:sldMk cId="1604792403" sldId="261"/>
        </pc:sldMkLst>
        <pc:spChg chg="del">
          <ac:chgData name="Debora de Oliveira Santos" userId="e1a19e02-50e2-4034-8154-7f14bbbbdc39" providerId="ADAL" clId="{02F2B4C8-C2B2-4C00-9018-0E71AAA79750}" dt="2024-12-24T15:28:35.733" v="318" actId="478"/>
          <ac:spMkLst>
            <pc:docMk/>
            <pc:sldMk cId="1604792403" sldId="261"/>
            <ac:spMk id="2" creationId="{F30D1BAE-65F4-2476-635B-34F09572A9F1}"/>
          </ac:spMkLst>
        </pc:spChg>
        <pc:spChg chg="del">
          <ac:chgData name="Debora de Oliveira Santos" userId="e1a19e02-50e2-4034-8154-7f14bbbbdc39" providerId="ADAL" clId="{02F2B4C8-C2B2-4C00-9018-0E71AAA79750}" dt="2024-12-24T15:28:36.942" v="319" actId="478"/>
          <ac:spMkLst>
            <pc:docMk/>
            <pc:sldMk cId="1604792403" sldId="261"/>
            <ac:spMk id="3" creationId="{9B5E6E45-73F0-1FDB-69C1-3B06112ECB25}"/>
          </ac:spMkLst>
        </pc:spChg>
        <pc:spChg chg="add mod modVis">
          <ac:chgData name="Debora de Oliveira Santos" userId="e1a19e02-50e2-4034-8154-7f14bbbbdc39" providerId="ADAL" clId="{02F2B4C8-C2B2-4C00-9018-0E71AAA79750}" dt="2024-12-26T16:44:57.605" v="457" actId="207"/>
          <ac:spMkLst>
            <pc:docMk/>
            <pc:sldMk cId="1604792403" sldId="261"/>
            <ac:spMk id="4" creationId="{B6B7434C-BFFB-5DB7-7F71-BABA84975AFF}"/>
          </ac:spMkLst>
        </pc:spChg>
        <pc:spChg chg="add mod">
          <ac:chgData name="Debora de Oliveira Santos" userId="e1a19e02-50e2-4034-8154-7f14bbbbdc39" providerId="ADAL" clId="{02F2B4C8-C2B2-4C00-9018-0E71AAA79750}" dt="2024-12-26T17:14:33.615" v="496"/>
          <ac:spMkLst>
            <pc:docMk/>
            <pc:sldMk cId="1604792403" sldId="261"/>
            <ac:spMk id="5" creationId="{66C0F125-9A77-0952-1168-05E607D64170}"/>
          </ac:spMkLst>
        </pc:spChg>
        <pc:spChg chg="add mod">
          <ac:chgData name="Debora de Oliveira Santos" userId="e1a19e02-50e2-4034-8154-7f14bbbbdc39" providerId="ADAL" clId="{02F2B4C8-C2B2-4C00-9018-0E71AAA79750}" dt="2024-12-26T16:42:47.361" v="449"/>
          <ac:spMkLst>
            <pc:docMk/>
            <pc:sldMk cId="1604792403" sldId="261"/>
            <ac:spMk id="6" creationId="{C97645D6-5426-D1F8-6CCD-2D7BC3478C0E}"/>
          </ac:spMkLst>
        </pc:spChg>
        <pc:spChg chg="add mod">
          <ac:chgData name="Debora de Oliveira Santos" userId="e1a19e02-50e2-4034-8154-7f14bbbbdc39" providerId="ADAL" clId="{02F2B4C8-C2B2-4C00-9018-0E71AAA79750}" dt="2024-12-26T17:14:43.586" v="537" actId="1036"/>
          <ac:spMkLst>
            <pc:docMk/>
            <pc:sldMk cId="1604792403" sldId="261"/>
            <ac:spMk id="7" creationId="{D3E7BDDF-4679-1047-FE7E-4157B26C8212}"/>
          </ac:spMkLst>
        </pc:spChg>
      </pc:sldChg>
      <pc:sldChg chg="addSp delSp modSp add mod ord">
        <pc:chgData name="Debora de Oliveira Santos" userId="e1a19e02-50e2-4034-8154-7f14bbbbdc39" providerId="ADAL" clId="{02F2B4C8-C2B2-4C00-9018-0E71AAA79750}" dt="2024-12-30T15:49:40.779" v="2230" actId="1076"/>
        <pc:sldMkLst>
          <pc:docMk/>
          <pc:sldMk cId="4024568830" sldId="262"/>
        </pc:sldMkLst>
        <pc:spChg chg="add del mod">
          <ac:chgData name="Debora de Oliveira Santos" userId="e1a19e02-50e2-4034-8154-7f14bbbbdc39" providerId="ADAL" clId="{02F2B4C8-C2B2-4C00-9018-0E71AAA79750}" dt="2024-12-30T14:48:39.314" v="1565" actId="478"/>
          <ac:spMkLst>
            <pc:docMk/>
            <pc:sldMk cId="4024568830" sldId="262"/>
            <ac:spMk id="2" creationId="{93475C86-D3E8-C0C9-705F-0886907A4084}"/>
          </ac:spMkLst>
        </pc:spChg>
        <pc:spChg chg="mod">
          <ac:chgData name="Debora de Oliveira Santos" userId="e1a19e02-50e2-4034-8154-7f14bbbbdc39" providerId="ADAL" clId="{02F2B4C8-C2B2-4C00-9018-0E71AAA79750}" dt="2024-12-30T15:49:40.779" v="2230" actId="1076"/>
          <ac:spMkLst>
            <pc:docMk/>
            <pc:sldMk cId="4024568830" sldId="262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30T15:22:50.445" v="2125" actId="20577"/>
          <ac:spMkLst>
            <pc:docMk/>
            <pc:sldMk cId="4024568830" sldId="262"/>
            <ac:spMk id="6" creationId="{5A4BE020-7D89-D5CC-2361-27BD2103EF72}"/>
          </ac:spMkLst>
        </pc:spChg>
        <pc:spChg chg="mod">
          <ac:chgData name="Debora de Oliveira Santos" userId="e1a19e02-50e2-4034-8154-7f14bbbbdc39" providerId="ADAL" clId="{02F2B4C8-C2B2-4C00-9018-0E71AAA79750}" dt="2024-12-30T15:32:24.748" v="2191"/>
          <ac:spMkLst>
            <pc:docMk/>
            <pc:sldMk cId="4024568830" sldId="262"/>
            <ac:spMk id="7" creationId="{74FC1CE5-3974-219B-FA40-883DEF6977D9}"/>
          </ac:spMkLst>
        </pc:spChg>
        <pc:spChg chg="add mod">
          <ac:chgData name="Debora de Oliveira Santos" userId="e1a19e02-50e2-4034-8154-7f14bbbbdc39" providerId="ADAL" clId="{02F2B4C8-C2B2-4C00-9018-0E71AAA79750}" dt="2024-12-30T14:48:44.131" v="1586" actId="1038"/>
          <ac:spMkLst>
            <pc:docMk/>
            <pc:sldMk cId="4024568830" sldId="262"/>
            <ac:spMk id="9" creationId="{DFC0A95B-35B3-AED8-42D4-8D1A3C7F9499}"/>
          </ac:spMkLst>
        </pc:spChg>
        <pc:spChg chg="add mod ord">
          <ac:chgData name="Debora de Oliveira Santos" userId="e1a19e02-50e2-4034-8154-7f14bbbbdc39" providerId="ADAL" clId="{02F2B4C8-C2B2-4C00-9018-0E71AAA79750}" dt="2024-12-30T15:21:00.102" v="2116" actId="167"/>
          <ac:spMkLst>
            <pc:docMk/>
            <pc:sldMk cId="4024568830" sldId="262"/>
            <ac:spMk id="10" creationId="{6903B936-E4F8-7D4B-0320-91FD802769EF}"/>
          </ac:spMkLst>
        </pc:spChg>
        <pc:picChg chg="add mod">
          <ac:chgData name="Debora de Oliveira Santos" userId="e1a19e02-50e2-4034-8154-7f14bbbbdc39" providerId="ADAL" clId="{02F2B4C8-C2B2-4C00-9018-0E71AAA79750}" dt="2024-12-30T14:31:15.232" v="1481"/>
          <ac:picMkLst>
            <pc:docMk/>
            <pc:sldMk cId="4024568830" sldId="262"/>
            <ac:picMk id="8" creationId="{BF3D60E7-D33F-BA62-DFB7-04F8A13BB3AF}"/>
          </ac:picMkLst>
        </pc:picChg>
        <pc:picChg chg="add mod">
          <ac:chgData name="Debora de Oliveira Santos" userId="e1a19e02-50e2-4034-8154-7f14bbbbdc39" providerId="ADAL" clId="{02F2B4C8-C2B2-4C00-9018-0E71AAA79750}" dt="2024-12-30T15:49:28.444" v="2229" actId="1076"/>
          <ac:picMkLst>
            <pc:docMk/>
            <pc:sldMk cId="4024568830" sldId="262"/>
            <ac:picMk id="12" creationId="{6A86E89A-1783-7796-499D-3458CA96B8A4}"/>
          </ac:picMkLst>
        </pc:picChg>
      </pc:sldChg>
      <pc:sldChg chg="addSp modSp add mod">
        <pc:chgData name="Debora de Oliveira Santos" userId="e1a19e02-50e2-4034-8154-7f14bbbbdc39" providerId="ADAL" clId="{02F2B4C8-C2B2-4C00-9018-0E71AAA79750}" dt="2024-12-27T16:33:05.750" v="1019" actId="1076"/>
        <pc:sldMkLst>
          <pc:docMk/>
          <pc:sldMk cId="3507028018" sldId="263"/>
        </pc:sldMkLst>
        <pc:spChg chg="add mod">
          <ac:chgData name="Debora de Oliveira Santos" userId="e1a19e02-50e2-4034-8154-7f14bbbbdc39" providerId="ADAL" clId="{02F2B4C8-C2B2-4C00-9018-0E71AAA79750}" dt="2024-12-27T16:15:03.256" v="828" actId="1036"/>
          <ac:spMkLst>
            <pc:docMk/>
            <pc:sldMk cId="3507028018" sldId="263"/>
            <ac:spMk id="2" creationId="{CE410A90-EFF0-94E5-9F59-B88849D5716C}"/>
          </ac:spMkLst>
        </pc:spChg>
        <pc:spChg chg="mod">
          <ac:chgData name="Debora de Oliveira Santos" userId="e1a19e02-50e2-4034-8154-7f14bbbbdc39" providerId="ADAL" clId="{02F2B4C8-C2B2-4C00-9018-0E71AAA79750}" dt="2024-12-27T16:33:03.379" v="1018" actId="1076"/>
          <ac:spMkLst>
            <pc:docMk/>
            <pc:sldMk cId="3507028018" sldId="263"/>
            <ac:spMk id="4" creationId="{B6B7434C-BFFB-5DB7-7F71-BABA84975AFF}"/>
          </ac:spMkLst>
        </pc:spChg>
        <pc:spChg chg="mod">
          <ac:chgData name="Debora de Oliveira Santos" userId="e1a19e02-50e2-4034-8154-7f14bbbbdc39" providerId="ADAL" clId="{02F2B4C8-C2B2-4C00-9018-0E71AAA79750}" dt="2024-12-27T16:33:05.750" v="1019" actId="1076"/>
          <ac:spMkLst>
            <pc:docMk/>
            <pc:sldMk cId="3507028018" sldId="263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7:41:33.769" v="582" actId="20577"/>
          <ac:spMkLst>
            <pc:docMk/>
            <pc:sldMk cId="3507028018" sldId="263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27T16:32:54.962" v="1017" actId="1036"/>
          <ac:spMkLst>
            <pc:docMk/>
            <pc:sldMk cId="3507028018" sldId="263"/>
            <ac:spMk id="7" creationId="{D3E7BDDF-4679-1047-FE7E-4157B26C8212}"/>
          </ac:spMkLst>
        </pc:spChg>
      </pc:sldChg>
      <pc:sldChg chg="addSp modSp add mod">
        <pc:chgData name="Debora de Oliveira Santos" userId="e1a19e02-50e2-4034-8154-7f14bbbbdc39" providerId="ADAL" clId="{02F2B4C8-C2B2-4C00-9018-0E71AAA79750}" dt="2024-12-27T16:34:46.728" v="1029" actId="1076"/>
        <pc:sldMkLst>
          <pc:docMk/>
          <pc:sldMk cId="143016518" sldId="264"/>
        </pc:sldMkLst>
        <pc:spChg chg="add mod">
          <ac:chgData name="Debora de Oliveira Santos" userId="e1a19e02-50e2-4034-8154-7f14bbbbdc39" providerId="ADAL" clId="{02F2B4C8-C2B2-4C00-9018-0E71AAA79750}" dt="2024-12-27T16:33:30.507" v="1021" actId="1076"/>
          <ac:spMkLst>
            <pc:docMk/>
            <pc:sldMk cId="143016518" sldId="264"/>
            <ac:spMk id="2" creationId="{35778A16-2F07-D87C-18AB-EF46851C38DC}"/>
          </ac:spMkLst>
        </pc:spChg>
        <pc:spChg chg="mod">
          <ac:chgData name="Debora de Oliveira Santos" userId="e1a19e02-50e2-4034-8154-7f14bbbbdc39" providerId="ADAL" clId="{02F2B4C8-C2B2-4C00-9018-0E71AAA79750}" dt="2024-12-27T16:33:21.306" v="1020" actId="255"/>
          <ac:spMkLst>
            <pc:docMk/>
            <pc:sldMk cId="143016518" sldId="264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7:41:38.128" v="584" actId="20577"/>
          <ac:spMkLst>
            <pc:docMk/>
            <pc:sldMk cId="143016518" sldId="264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27T16:34:46.728" v="1029" actId="1076"/>
          <ac:spMkLst>
            <pc:docMk/>
            <pc:sldMk cId="143016518" sldId="264"/>
            <ac:spMk id="7" creationId="{D3E7BDDF-4679-1047-FE7E-4157B26C8212}"/>
          </ac:spMkLst>
        </pc:spChg>
      </pc:sldChg>
      <pc:sldChg chg="addSp modSp add mod">
        <pc:chgData name="Debora de Oliveira Santos" userId="e1a19e02-50e2-4034-8154-7f14bbbbdc39" providerId="ADAL" clId="{02F2B4C8-C2B2-4C00-9018-0E71AAA79750}" dt="2024-12-27T16:36:25.292" v="1032" actId="255"/>
        <pc:sldMkLst>
          <pc:docMk/>
          <pc:sldMk cId="1841267251" sldId="265"/>
        </pc:sldMkLst>
        <pc:spChg chg="add mod">
          <ac:chgData name="Debora de Oliveira Santos" userId="e1a19e02-50e2-4034-8154-7f14bbbbdc39" providerId="ADAL" clId="{02F2B4C8-C2B2-4C00-9018-0E71AAA79750}" dt="2024-12-27T16:36:02.214" v="1030" actId="1076"/>
          <ac:spMkLst>
            <pc:docMk/>
            <pc:sldMk cId="1841267251" sldId="265"/>
            <ac:spMk id="2" creationId="{ECA216F4-4126-E82D-638E-BB8764D3DE06}"/>
          </ac:spMkLst>
        </pc:spChg>
        <pc:spChg chg="mod">
          <ac:chgData name="Debora de Oliveira Santos" userId="e1a19e02-50e2-4034-8154-7f14bbbbdc39" providerId="ADAL" clId="{02F2B4C8-C2B2-4C00-9018-0E71AAA79750}" dt="2024-12-27T16:36:25.292" v="1032" actId="255"/>
          <ac:spMkLst>
            <pc:docMk/>
            <pc:sldMk cId="1841267251" sldId="265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7:41:42.711" v="586" actId="20577"/>
          <ac:spMkLst>
            <pc:docMk/>
            <pc:sldMk cId="1841267251" sldId="265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27T16:36:10.108" v="1031" actId="1076"/>
          <ac:spMkLst>
            <pc:docMk/>
            <pc:sldMk cId="1841267251" sldId="265"/>
            <ac:spMk id="7" creationId="{D3E7BDDF-4679-1047-FE7E-4157B26C8212}"/>
          </ac:spMkLst>
        </pc:spChg>
      </pc:sldChg>
      <pc:sldChg chg="addSp modSp add mod">
        <pc:chgData name="Debora de Oliveira Santos" userId="e1a19e02-50e2-4034-8154-7f14bbbbdc39" providerId="ADAL" clId="{02F2B4C8-C2B2-4C00-9018-0E71AAA79750}" dt="2024-12-27T16:37:10.872" v="1034" actId="14100"/>
        <pc:sldMkLst>
          <pc:docMk/>
          <pc:sldMk cId="4268530016" sldId="266"/>
        </pc:sldMkLst>
        <pc:spChg chg="add mod">
          <ac:chgData name="Debora de Oliveira Santos" userId="e1a19e02-50e2-4034-8154-7f14bbbbdc39" providerId="ADAL" clId="{02F2B4C8-C2B2-4C00-9018-0E71AAA79750}" dt="2024-12-27T16:31:49.659" v="1009" actId="1076"/>
          <ac:spMkLst>
            <pc:docMk/>
            <pc:sldMk cId="4268530016" sldId="266"/>
            <ac:spMk id="2" creationId="{4C49416C-FCEB-A7B5-FBD6-F1EAA2F67FC7}"/>
          </ac:spMkLst>
        </pc:spChg>
        <pc:spChg chg="mod">
          <ac:chgData name="Debora de Oliveira Santos" userId="e1a19e02-50e2-4034-8154-7f14bbbbdc39" providerId="ADAL" clId="{02F2B4C8-C2B2-4C00-9018-0E71AAA79750}" dt="2024-12-27T16:17:49.706" v="945" actId="1076"/>
          <ac:spMkLst>
            <pc:docMk/>
            <pc:sldMk cId="4268530016" sldId="266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8:54:20.342" v="647" actId="20577"/>
          <ac:spMkLst>
            <pc:docMk/>
            <pc:sldMk cId="4268530016" sldId="266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27T16:37:10.872" v="1034" actId="14100"/>
          <ac:spMkLst>
            <pc:docMk/>
            <pc:sldMk cId="4268530016" sldId="266"/>
            <ac:spMk id="7" creationId="{D3E7BDDF-4679-1047-FE7E-4157B26C8212}"/>
          </ac:spMkLst>
        </pc:spChg>
      </pc:sldChg>
      <pc:sldChg chg="addSp modSp add mod">
        <pc:chgData name="Debora de Oliveira Santos" userId="e1a19e02-50e2-4034-8154-7f14bbbbdc39" providerId="ADAL" clId="{02F2B4C8-C2B2-4C00-9018-0E71AAA79750}" dt="2024-12-27T16:31:34.840" v="1008" actId="1076"/>
        <pc:sldMkLst>
          <pc:docMk/>
          <pc:sldMk cId="2923991820" sldId="267"/>
        </pc:sldMkLst>
        <pc:spChg chg="add mod">
          <ac:chgData name="Debora de Oliveira Santos" userId="e1a19e02-50e2-4034-8154-7f14bbbbdc39" providerId="ADAL" clId="{02F2B4C8-C2B2-4C00-9018-0E71AAA79750}" dt="2024-12-27T16:31:34.840" v="1008" actId="1076"/>
          <ac:spMkLst>
            <pc:docMk/>
            <pc:sldMk cId="2923991820" sldId="267"/>
            <ac:spMk id="2" creationId="{3130C752-3FA5-B0CC-57EA-B37DAB9EFDC5}"/>
          </ac:spMkLst>
        </pc:spChg>
        <pc:spChg chg="mod">
          <ac:chgData name="Debora de Oliveira Santos" userId="e1a19e02-50e2-4034-8154-7f14bbbbdc39" providerId="ADAL" clId="{02F2B4C8-C2B2-4C00-9018-0E71AAA79750}" dt="2024-12-27T16:30:36.253" v="959" actId="255"/>
          <ac:spMkLst>
            <pc:docMk/>
            <pc:sldMk cId="2923991820" sldId="267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8:54:25.526" v="649" actId="20577"/>
          <ac:spMkLst>
            <pc:docMk/>
            <pc:sldMk cId="2923991820" sldId="267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27T16:30:47.164" v="1004" actId="1035"/>
          <ac:spMkLst>
            <pc:docMk/>
            <pc:sldMk cId="2923991820" sldId="267"/>
            <ac:spMk id="7" creationId="{D3E7BDDF-4679-1047-FE7E-4157B26C8212}"/>
          </ac:spMkLst>
        </pc:spChg>
      </pc:sldChg>
      <pc:sldChg chg="addSp delSp modSp add mod setBg">
        <pc:chgData name="Debora de Oliveira Santos" userId="e1a19e02-50e2-4034-8154-7f14bbbbdc39" providerId="ADAL" clId="{02F2B4C8-C2B2-4C00-9018-0E71AAA79750}" dt="2024-12-30T15:19:56.865" v="2108" actId="1076"/>
        <pc:sldMkLst>
          <pc:docMk/>
          <pc:sldMk cId="2439484024" sldId="268"/>
        </pc:sldMkLst>
        <pc:spChg chg="mod">
          <ac:chgData name="Debora de Oliveira Santos" userId="e1a19e02-50e2-4034-8154-7f14bbbbdc39" providerId="ADAL" clId="{02F2B4C8-C2B2-4C00-9018-0E71AAA79750}" dt="2024-12-26T17:57:14.887" v="618" actId="14100"/>
          <ac:spMkLst>
            <pc:docMk/>
            <pc:sldMk cId="2439484024" sldId="268"/>
            <ac:spMk id="2" creationId="{93475C86-D3E8-C0C9-705F-0886907A4084}"/>
          </ac:spMkLst>
        </pc:spChg>
        <pc:spChg chg="add del mod">
          <ac:chgData name="Debora de Oliveira Santos" userId="e1a19e02-50e2-4034-8154-7f14bbbbdc39" providerId="ADAL" clId="{02F2B4C8-C2B2-4C00-9018-0E71AAA79750}" dt="2024-12-30T15:19:48.171" v="2107" actId="478"/>
          <ac:spMkLst>
            <pc:docMk/>
            <pc:sldMk cId="2439484024" sldId="268"/>
            <ac:spMk id="3" creationId="{5A084477-6488-22B4-C8F1-73E37950D5DE}"/>
          </ac:spMkLst>
        </pc:spChg>
        <pc:spChg chg="mod">
          <ac:chgData name="Debora de Oliveira Santos" userId="e1a19e02-50e2-4034-8154-7f14bbbbdc39" providerId="ADAL" clId="{02F2B4C8-C2B2-4C00-9018-0E71AAA79750}" dt="2024-12-30T14:59:02.441" v="1602" actId="1076"/>
          <ac:spMkLst>
            <pc:docMk/>
            <pc:sldMk cId="2439484024" sldId="268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26T17:57:18.688" v="619" actId="6549"/>
          <ac:spMkLst>
            <pc:docMk/>
            <pc:sldMk cId="2439484024" sldId="268"/>
            <ac:spMk id="6" creationId="{5A4BE020-7D89-D5CC-2361-27BD2103EF72}"/>
          </ac:spMkLst>
        </pc:spChg>
        <pc:spChg chg="mod">
          <ac:chgData name="Debora de Oliveira Santos" userId="e1a19e02-50e2-4034-8154-7f14bbbbdc39" providerId="ADAL" clId="{02F2B4C8-C2B2-4C00-9018-0E71AAA79750}" dt="2024-12-30T14:35:00.120" v="1529" actId="1076"/>
          <ac:spMkLst>
            <pc:docMk/>
            <pc:sldMk cId="2439484024" sldId="268"/>
            <ac:spMk id="7" creationId="{74FC1CE5-3974-219B-FA40-883DEF6977D9}"/>
          </ac:spMkLst>
        </pc:spChg>
        <pc:spChg chg="add mod ord">
          <ac:chgData name="Debora de Oliveira Santos" userId="e1a19e02-50e2-4034-8154-7f14bbbbdc39" providerId="ADAL" clId="{02F2B4C8-C2B2-4C00-9018-0E71AAA79750}" dt="2024-12-30T15:19:38.606" v="2106" actId="167"/>
          <ac:spMkLst>
            <pc:docMk/>
            <pc:sldMk cId="2439484024" sldId="268"/>
            <ac:spMk id="12" creationId="{9C3B292C-FD4D-F81E-7F96-BAAAA883A464}"/>
          </ac:spMkLst>
        </pc:spChg>
        <pc:picChg chg="add mod">
          <ac:chgData name="Debora de Oliveira Santos" userId="e1a19e02-50e2-4034-8154-7f14bbbbdc39" providerId="ADAL" clId="{02F2B4C8-C2B2-4C00-9018-0E71AAA79750}" dt="2024-12-30T15:01:16.695" v="1622" actId="167"/>
          <ac:picMkLst>
            <pc:docMk/>
            <pc:sldMk cId="2439484024" sldId="268"/>
            <ac:picMk id="9" creationId="{CBA2C169-F0C4-D560-AF41-8505C4A244C6}"/>
          </ac:picMkLst>
        </pc:picChg>
        <pc:picChg chg="add mod ord">
          <ac:chgData name="Debora de Oliveira Santos" userId="e1a19e02-50e2-4034-8154-7f14bbbbdc39" providerId="ADAL" clId="{02F2B4C8-C2B2-4C00-9018-0E71AAA79750}" dt="2024-12-30T15:19:56.865" v="2108" actId="1076"/>
          <ac:picMkLst>
            <pc:docMk/>
            <pc:sldMk cId="2439484024" sldId="268"/>
            <ac:picMk id="11" creationId="{B2910471-3875-8C42-EAD7-51E0747FCEEA}"/>
          </ac:picMkLst>
        </pc:picChg>
      </pc:sldChg>
      <pc:sldChg chg="addSp modSp add mod">
        <pc:chgData name="Debora de Oliveira Santos" userId="e1a19e02-50e2-4034-8154-7f14bbbbdc39" providerId="ADAL" clId="{02F2B4C8-C2B2-4C00-9018-0E71AAA79750}" dt="2024-12-30T14:19:30.668" v="1428" actId="1076"/>
        <pc:sldMkLst>
          <pc:docMk/>
          <pc:sldMk cId="2983113065" sldId="269"/>
        </pc:sldMkLst>
        <pc:spChg chg="add mod">
          <ac:chgData name="Debora de Oliveira Santos" userId="e1a19e02-50e2-4034-8154-7f14bbbbdc39" providerId="ADAL" clId="{02F2B4C8-C2B2-4C00-9018-0E71AAA79750}" dt="2024-12-30T14:19:08.860" v="1425" actId="1076"/>
          <ac:spMkLst>
            <pc:docMk/>
            <pc:sldMk cId="2983113065" sldId="269"/>
            <ac:spMk id="2" creationId="{A1F07154-B54F-1976-BD39-C9CD86368E4D}"/>
          </ac:spMkLst>
        </pc:spChg>
        <pc:spChg chg="mod">
          <ac:chgData name="Debora de Oliveira Santos" userId="e1a19e02-50e2-4034-8154-7f14bbbbdc39" providerId="ADAL" clId="{02F2B4C8-C2B2-4C00-9018-0E71AAA79750}" dt="2024-12-30T14:19:27.318" v="1427" actId="1076"/>
          <ac:spMkLst>
            <pc:docMk/>
            <pc:sldMk cId="2983113065" sldId="269"/>
            <ac:spMk id="5" creationId="{66C0F125-9A77-0952-1168-05E607D64170}"/>
          </ac:spMkLst>
        </pc:spChg>
        <pc:spChg chg="mod">
          <ac:chgData name="Debora de Oliveira Santos" userId="e1a19e02-50e2-4034-8154-7f14bbbbdc39" providerId="ADAL" clId="{02F2B4C8-C2B2-4C00-9018-0E71AAA79750}" dt="2024-12-26T19:02:21.936" v="700" actId="20577"/>
          <ac:spMkLst>
            <pc:docMk/>
            <pc:sldMk cId="2983113065" sldId="269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30T14:19:30.668" v="1428" actId="1076"/>
          <ac:spMkLst>
            <pc:docMk/>
            <pc:sldMk cId="2983113065" sldId="269"/>
            <ac:spMk id="7" creationId="{D3E7BDDF-4679-1047-FE7E-4157B26C8212}"/>
          </ac:spMkLst>
        </pc:spChg>
      </pc:sldChg>
      <pc:sldChg chg="addSp delSp modSp add mod setBg">
        <pc:chgData name="Debora de Oliveira Santos" userId="e1a19e02-50e2-4034-8154-7f14bbbbdc39" providerId="ADAL" clId="{02F2B4C8-C2B2-4C00-9018-0E71AAA79750}" dt="2024-12-30T15:19:08.425" v="2104" actId="167"/>
        <pc:sldMkLst>
          <pc:docMk/>
          <pc:sldMk cId="1428081732" sldId="270"/>
        </pc:sldMkLst>
        <pc:spChg chg="del">
          <ac:chgData name="Debora de Oliveira Santos" userId="e1a19e02-50e2-4034-8154-7f14bbbbdc39" providerId="ADAL" clId="{02F2B4C8-C2B2-4C00-9018-0E71AAA79750}" dt="2024-12-27T16:57:06.655" v="1062" actId="478"/>
          <ac:spMkLst>
            <pc:docMk/>
            <pc:sldMk cId="1428081732" sldId="270"/>
            <ac:spMk id="3" creationId="{5A084477-6488-22B4-C8F1-73E37950D5DE}"/>
          </ac:spMkLst>
        </pc:spChg>
        <pc:spChg chg="add del mod ord">
          <ac:chgData name="Debora de Oliveira Santos" userId="e1a19e02-50e2-4034-8154-7f14bbbbdc39" providerId="ADAL" clId="{02F2B4C8-C2B2-4C00-9018-0E71AAA79750}" dt="2024-12-30T15:18:54.473" v="2102" actId="478"/>
          <ac:spMkLst>
            <pc:docMk/>
            <pc:sldMk cId="1428081732" sldId="270"/>
            <ac:spMk id="3" creationId="{6748FD79-E2C8-8361-E3F5-6B85DCC3EED2}"/>
          </ac:spMkLst>
        </pc:spChg>
        <pc:spChg chg="add mod ord">
          <ac:chgData name="Debora de Oliveira Santos" userId="e1a19e02-50e2-4034-8154-7f14bbbbdc39" providerId="ADAL" clId="{02F2B4C8-C2B2-4C00-9018-0E71AAA79750}" dt="2024-12-30T15:19:08.425" v="2104" actId="167"/>
          <ac:spMkLst>
            <pc:docMk/>
            <pc:sldMk cId="1428081732" sldId="270"/>
            <ac:spMk id="4" creationId="{15A6F4FB-958C-B48F-B2CC-421CC19DBE4C}"/>
          </ac:spMkLst>
        </pc:spChg>
        <pc:spChg chg="mod">
          <ac:chgData name="Debora de Oliveira Santos" userId="e1a19e02-50e2-4034-8154-7f14bbbbdc39" providerId="ADAL" clId="{02F2B4C8-C2B2-4C00-9018-0E71AAA79750}" dt="2024-12-30T15:06:05.696" v="1649" actId="122"/>
          <ac:spMkLst>
            <pc:docMk/>
            <pc:sldMk cId="1428081732" sldId="270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30T14:26:13.801" v="1452" actId="1076"/>
          <ac:spMkLst>
            <pc:docMk/>
            <pc:sldMk cId="1428081732" sldId="270"/>
            <ac:spMk id="6" creationId="{5A4BE020-7D89-D5CC-2361-27BD2103EF72}"/>
          </ac:spMkLst>
        </pc:spChg>
        <pc:spChg chg="del">
          <ac:chgData name="Debora de Oliveira Santos" userId="e1a19e02-50e2-4034-8154-7f14bbbbdc39" providerId="ADAL" clId="{02F2B4C8-C2B2-4C00-9018-0E71AAA79750}" dt="2024-12-27T16:48:41.031" v="1060" actId="478"/>
          <ac:spMkLst>
            <pc:docMk/>
            <pc:sldMk cId="1428081732" sldId="270"/>
            <ac:spMk id="7" creationId="{74FC1CE5-3974-219B-FA40-883DEF6977D9}"/>
          </ac:spMkLst>
        </pc:spChg>
        <pc:picChg chg="add mod">
          <ac:chgData name="Debora de Oliveira Santos" userId="e1a19e02-50e2-4034-8154-7f14bbbbdc39" providerId="ADAL" clId="{02F2B4C8-C2B2-4C00-9018-0E71AAA79750}" dt="2024-12-30T14:39:55.307" v="1547" actId="14100"/>
          <ac:picMkLst>
            <pc:docMk/>
            <pc:sldMk cId="1428081732" sldId="270"/>
            <ac:picMk id="8" creationId="{F987AFD4-50F2-CAB9-E9BB-8AE58F034FE6}"/>
          </ac:picMkLst>
        </pc:picChg>
        <pc:picChg chg="add mod">
          <ac:chgData name="Debora de Oliveira Santos" userId="e1a19e02-50e2-4034-8154-7f14bbbbdc39" providerId="ADAL" clId="{02F2B4C8-C2B2-4C00-9018-0E71AAA79750}" dt="2024-12-30T14:32:29.392" v="1512" actId="1035"/>
          <ac:picMkLst>
            <pc:docMk/>
            <pc:sldMk cId="1428081732" sldId="270"/>
            <ac:picMk id="1026" creationId="{FAB0D304-7286-2324-ADE2-264AD5634247}"/>
          </ac:picMkLst>
        </pc:picChg>
      </pc:sldChg>
      <pc:sldChg chg="addSp delSp modSp add mod">
        <pc:chgData name="Debora de Oliveira Santos" userId="e1a19e02-50e2-4034-8154-7f14bbbbdc39" providerId="ADAL" clId="{02F2B4C8-C2B2-4C00-9018-0E71AAA79750}" dt="2024-12-30T15:17:02.075" v="2100" actId="167"/>
        <pc:sldMkLst>
          <pc:docMk/>
          <pc:sldMk cId="1162349361" sldId="271"/>
        </pc:sldMkLst>
        <pc:spChg chg="mod">
          <ac:chgData name="Debora de Oliveira Santos" userId="e1a19e02-50e2-4034-8154-7f14bbbbdc39" providerId="ADAL" clId="{02F2B4C8-C2B2-4C00-9018-0E71AAA79750}" dt="2024-12-30T15:16:50.286" v="2098" actId="1076"/>
          <ac:spMkLst>
            <pc:docMk/>
            <pc:sldMk cId="1162349361" sldId="271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27T17:02:24.939" v="1111" actId="20577"/>
          <ac:spMkLst>
            <pc:docMk/>
            <pc:sldMk cId="1162349361" sldId="271"/>
            <ac:spMk id="6" creationId="{5A4BE020-7D89-D5CC-2361-27BD2103EF72}"/>
          </ac:spMkLst>
        </pc:spChg>
        <pc:spChg chg="add del mod ord">
          <ac:chgData name="Debora de Oliveira Santos" userId="e1a19e02-50e2-4034-8154-7f14bbbbdc39" providerId="ADAL" clId="{02F2B4C8-C2B2-4C00-9018-0E71AAA79750}" dt="2024-12-30T15:16:42.868" v="2097" actId="478"/>
          <ac:spMkLst>
            <pc:docMk/>
            <pc:sldMk cId="1162349361" sldId="271"/>
            <ac:spMk id="8" creationId="{FC85FA1F-BC3E-F092-BFA7-7C1457DD2EC0}"/>
          </ac:spMkLst>
        </pc:spChg>
        <pc:spChg chg="add mod ord">
          <ac:chgData name="Debora de Oliveira Santos" userId="e1a19e02-50e2-4034-8154-7f14bbbbdc39" providerId="ADAL" clId="{02F2B4C8-C2B2-4C00-9018-0E71AAA79750}" dt="2024-12-30T15:17:02.075" v="2100" actId="167"/>
          <ac:spMkLst>
            <pc:docMk/>
            <pc:sldMk cId="1162349361" sldId="271"/>
            <ac:spMk id="10" creationId="{E1E2FF17-1FAE-3537-CFF0-6F14E474222C}"/>
          </ac:spMkLst>
        </pc:spChg>
        <pc:picChg chg="add mod">
          <ac:chgData name="Debora de Oliveira Santos" userId="e1a19e02-50e2-4034-8154-7f14bbbbdc39" providerId="ADAL" clId="{02F2B4C8-C2B2-4C00-9018-0E71AAA79750}" dt="2024-12-30T14:32:19.244" v="1510" actId="1035"/>
          <ac:picMkLst>
            <pc:docMk/>
            <pc:sldMk cId="1162349361" sldId="271"/>
            <ac:picMk id="3" creationId="{4B3B7EA1-1732-B6F8-ABE8-175915D4E0B3}"/>
          </ac:picMkLst>
        </pc:picChg>
        <pc:picChg chg="add mod">
          <ac:chgData name="Debora de Oliveira Santos" userId="e1a19e02-50e2-4034-8154-7f14bbbbdc39" providerId="ADAL" clId="{02F2B4C8-C2B2-4C00-9018-0E71AAA79750}" dt="2024-12-30T14:37:27.344" v="1546" actId="14100"/>
          <ac:picMkLst>
            <pc:docMk/>
            <pc:sldMk cId="1162349361" sldId="271"/>
            <ac:picMk id="4" creationId="{55D16B83-6EAB-69EB-F5F0-1B206B00DE7A}"/>
          </ac:picMkLst>
        </pc:picChg>
        <pc:picChg chg="del">
          <ac:chgData name="Debora de Oliveira Santos" userId="e1a19e02-50e2-4034-8154-7f14bbbbdc39" providerId="ADAL" clId="{02F2B4C8-C2B2-4C00-9018-0E71AAA79750}" dt="2024-12-27T17:04:23.838" v="1116" actId="478"/>
          <ac:picMkLst>
            <pc:docMk/>
            <pc:sldMk cId="1162349361" sldId="271"/>
            <ac:picMk id="8" creationId="{F987AFD4-50F2-CAB9-E9BB-8AE58F034FE6}"/>
          </ac:picMkLst>
        </pc:picChg>
      </pc:sldChg>
      <pc:sldChg chg="addSp delSp modSp add mod">
        <pc:chgData name="Debora de Oliveira Santos" userId="e1a19e02-50e2-4034-8154-7f14bbbbdc39" providerId="ADAL" clId="{02F2B4C8-C2B2-4C00-9018-0E71AAA79750}" dt="2024-12-30T15:17:51.869" v="2101" actId="1076"/>
        <pc:sldMkLst>
          <pc:docMk/>
          <pc:sldMk cId="2758614000" sldId="272"/>
        </pc:sldMkLst>
        <pc:spChg chg="add mod ord">
          <ac:chgData name="Debora de Oliveira Santos" userId="e1a19e02-50e2-4034-8154-7f14bbbbdc39" providerId="ADAL" clId="{02F2B4C8-C2B2-4C00-9018-0E71AAA79750}" dt="2024-12-30T15:17:51.869" v="2101" actId="1076"/>
          <ac:spMkLst>
            <pc:docMk/>
            <pc:sldMk cId="2758614000" sldId="272"/>
            <ac:spMk id="4" creationId="{102B93C3-EC1B-3A8E-DBF6-9BB37724F490}"/>
          </ac:spMkLst>
        </pc:spChg>
        <pc:spChg chg="mod">
          <ac:chgData name="Debora de Oliveira Santos" userId="e1a19e02-50e2-4034-8154-7f14bbbbdc39" providerId="ADAL" clId="{02F2B4C8-C2B2-4C00-9018-0E71AAA79750}" dt="2024-12-30T14:37:15.414" v="1545" actId="1076"/>
          <ac:spMkLst>
            <pc:docMk/>
            <pc:sldMk cId="2758614000" sldId="272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27T17:07:54.503" v="1189" actId="20577"/>
          <ac:spMkLst>
            <pc:docMk/>
            <pc:sldMk cId="2758614000" sldId="272"/>
            <ac:spMk id="6" creationId="{5A4BE020-7D89-D5CC-2361-27BD2103EF72}"/>
          </ac:spMkLst>
        </pc:spChg>
        <pc:picChg chg="add mod">
          <ac:chgData name="Debora de Oliveira Santos" userId="e1a19e02-50e2-4034-8154-7f14bbbbdc39" providerId="ADAL" clId="{02F2B4C8-C2B2-4C00-9018-0E71AAA79750}" dt="2024-12-30T14:32:04.595" v="1506" actId="1035"/>
          <ac:picMkLst>
            <pc:docMk/>
            <pc:sldMk cId="2758614000" sldId="272"/>
            <ac:picMk id="3" creationId="{471A77EA-7517-DF28-5EC7-B225FF7CE151}"/>
          </ac:picMkLst>
        </pc:picChg>
        <pc:picChg chg="del">
          <ac:chgData name="Debora de Oliveira Santos" userId="e1a19e02-50e2-4034-8154-7f14bbbbdc39" providerId="ADAL" clId="{02F2B4C8-C2B2-4C00-9018-0E71AAA79750}" dt="2024-12-27T17:09:38.832" v="1195" actId="478"/>
          <ac:picMkLst>
            <pc:docMk/>
            <pc:sldMk cId="2758614000" sldId="272"/>
            <ac:picMk id="4" creationId="{55D16B83-6EAB-69EB-F5F0-1B206B00DE7A}"/>
          </ac:picMkLst>
        </pc:picChg>
        <pc:picChg chg="add mod">
          <ac:chgData name="Debora de Oliveira Santos" userId="e1a19e02-50e2-4034-8154-7f14bbbbdc39" providerId="ADAL" clId="{02F2B4C8-C2B2-4C00-9018-0E71AAA79750}" dt="2024-12-30T14:37:06.552" v="1544" actId="14100"/>
          <ac:picMkLst>
            <pc:docMk/>
            <pc:sldMk cId="2758614000" sldId="272"/>
            <ac:picMk id="7" creationId="{CCFE760F-3073-01EB-CA38-32E773838B43}"/>
          </ac:picMkLst>
        </pc:picChg>
      </pc:sldChg>
      <pc:sldChg chg="addSp delSp modSp add mod">
        <pc:chgData name="Debora de Oliveira Santos" userId="e1a19e02-50e2-4034-8154-7f14bbbbdc39" providerId="ADAL" clId="{02F2B4C8-C2B2-4C00-9018-0E71AAA79750}" dt="2024-12-30T15:20:22.174" v="2110" actId="167"/>
        <pc:sldMkLst>
          <pc:docMk/>
          <pc:sldMk cId="40290405" sldId="273"/>
        </pc:sldMkLst>
        <pc:spChg chg="mod">
          <ac:chgData name="Debora de Oliveira Santos" userId="e1a19e02-50e2-4034-8154-7f14bbbbdc39" providerId="ADAL" clId="{02F2B4C8-C2B2-4C00-9018-0E71AAA79750}" dt="2024-12-30T14:35:53.646" v="1536" actId="14100"/>
          <ac:spMkLst>
            <pc:docMk/>
            <pc:sldMk cId="40290405" sldId="273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27T17:10:25.154" v="1260" actId="20577"/>
          <ac:spMkLst>
            <pc:docMk/>
            <pc:sldMk cId="40290405" sldId="273"/>
            <ac:spMk id="6" creationId="{5A4BE020-7D89-D5CC-2361-27BD2103EF72}"/>
          </ac:spMkLst>
        </pc:spChg>
        <pc:spChg chg="add mod ord">
          <ac:chgData name="Debora de Oliveira Santos" userId="e1a19e02-50e2-4034-8154-7f14bbbbdc39" providerId="ADAL" clId="{02F2B4C8-C2B2-4C00-9018-0E71AAA79750}" dt="2024-12-30T15:20:22.174" v="2110" actId="167"/>
          <ac:spMkLst>
            <pc:docMk/>
            <pc:sldMk cId="40290405" sldId="273"/>
            <ac:spMk id="7" creationId="{E72DE774-8D24-399E-1570-7D737ADA16F0}"/>
          </ac:spMkLst>
        </pc:spChg>
        <pc:picChg chg="add mod">
          <ac:chgData name="Debora de Oliveira Santos" userId="e1a19e02-50e2-4034-8154-7f14bbbbdc39" providerId="ADAL" clId="{02F2B4C8-C2B2-4C00-9018-0E71AAA79750}" dt="2024-12-30T14:32:11.707" v="1508" actId="1035"/>
          <ac:picMkLst>
            <pc:docMk/>
            <pc:sldMk cId="40290405" sldId="273"/>
            <ac:picMk id="3" creationId="{7898C8E7-56EC-BDA7-EBC7-D87F41F69BDB}"/>
          </ac:picMkLst>
        </pc:picChg>
        <pc:picChg chg="add mod">
          <ac:chgData name="Debora de Oliveira Santos" userId="e1a19e02-50e2-4034-8154-7f14bbbbdc39" providerId="ADAL" clId="{02F2B4C8-C2B2-4C00-9018-0E71AAA79750}" dt="2024-12-30T14:36:32.654" v="1542" actId="14100"/>
          <ac:picMkLst>
            <pc:docMk/>
            <pc:sldMk cId="40290405" sldId="273"/>
            <ac:picMk id="4" creationId="{0757807B-6894-8AEA-EE71-244A626E8246}"/>
          </ac:picMkLst>
        </pc:picChg>
        <pc:picChg chg="del">
          <ac:chgData name="Debora de Oliveira Santos" userId="e1a19e02-50e2-4034-8154-7f14bbbbdc39" providerId="ADAL" clId="{02F2B4C8-C2B2-4C00-9018-0E71AAA79750}" dt="2024-12-27T17:11:53.852" v="1275" actId="478"/>
          <ac:picMkLst>
            <pc:docMk/>
            <pc:sldMk cId="40290405" sldId="273"/>
            <ac:picMk id="7" creationId="{CCFE760F-3073-01EB-CA38-32E773838B43}"/>
          </ac:picMkLst>
        </pc:picChg>
      </pc:sldChg>
      <pc:sldChg chg="addSp delSp modSp add mod">
        <pc:chgData name="Debora de Oliveira Santos" userId="e1a19e02-50e2-4034-8154-7f14bbbbdc39" providerId="ADAL" clId="{02F2B4C8-C2B2-4C00-9018-0E71AAA79750}" dt="2024-12-30T15:20:54.110" v="2114"/>
        <pc:sldMkLst>
          <pc:docMk/>
          <pc:sldMk cId="3192899790" sldId="274"/>
        </pc:sldMkLst>
        <pc:spChg chg="add mod ord">
          <ac:chgData name="Debora de Oliveira Santos" userId="e1a19e02-50e2-4034-8154-7f14bbbbdc39" providerId="ADAL" clId="{02F2B4C8-C2B2-4C00-9018-0E71AAA79750}" dt="2024-12-30T15:20:42.620" v="2112" actId="167"/>
          <ac:spMkLst>
            <pc:docMk/>
            <pc:sldMk cId="3192899790" sldId="274"/>
            <ac:spMk id="4" creationId="{1E435B08-83C5-1E8E-D9EC-B514786F047D}"/>
          </ac:spMkLst>
        </pc:spChg>
        <pc:spChg chg="mod">
          <ac:chgData name="Debora de Oliveira Santos" userId="e1a19e02-50e2-4034-8154-7f14bbbbdc39" providerId="ADAL" clId="{02F2B4C8-C2B2-4C00-9018-0E71AAA79750}" dt="2024-12-30T14:35:58.895" v="1537" actId="14100"/>
          <ac:spMkLst>
            <pc:docMk/>
            <pc:sldMk cId="3192899790" sldId="274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27T17:14:53.859" v="1361" actId="20577"/>
          <ac:spMkLst>
            <pc:docMk/>
            <pc:sldMk cId="3192899790" sldId="274"/>
            <ac:spMk id="6" creationId="{5A4BE020-7D89-D5CC-2361-27BD2103EF72}"/>
          </ac:spMkLst>
        </pc:spChg>
        <pc:spChg chg="add del mod">
          <ac:chgData name="Debora de Oliveira Santos" userId="e1a19e02-50e2-4034-8154-7f14bbbbdc39" providerId="ADAL" clId="{02F2B4C8-C2B2-4C00-9018-0E71AAA79750}" dt="2024-12-30T15:20:54.110" v="2114"/>
          <ac:spMkLst>
            <pc:docMk/>
            <pc:sldMk cId="3192899790" sldId="274"/>
            <ac:spMk id="10" creationId="{7FBDDBEB-E1FE-1FD6-E570-4C633B48C342}"/>
          </ac:spMkLst>
        </pc:spChg>
        <pc:picChg chg="add mod">
          <ac:chgData name="Debora de Oliveira Santos" userId="e1a19e02-50e2-4034-8154-7f14bbbbdc39" providerId="ADAL" clId="{02F2B4C8-C2B2-4C00-9018-0E71AAA79750}" dt="2024-12-30T14:31:10.106" v="1480"/>
          <ac:picMkLst>
            <pc:docMk/>
            <pc:sldMk cId="3192899790" sldId="274"/>
            <ac:picMk id="3" creationId="{9926BD09-BD27-A589-D9E4-F2394DEB2349}"/>
          </ac:picMkLst>
        </pc:picChg>
        <pc:picChg chg="del">
          <ac:chgData name="Debora de Oliveira Santos" userId="e1a19e02-50e2-4034-8154-7f14bbbbdc39" providerId="ADAL" clId="{02F2B4C8-C2B2-4C00-9018-0E71AAA79750}" dt="2024-12-27T17:17:20.066" v="1389" actId="478"/>
          <ac:picMkLst>
            <pc:docMk/>
            <pc:sldMk cId="3192899790" sldId="274"/>
            <ac:picMk id="4" creationId="{0757807B-6894-8AEA-EE71-244A626E8246}"/>
          </ac:picMkLst>
        </pc:picChg>
        <pc:picChg chg="add mod">
          <ac:chgData name="Debora de Oliveira Santos" userId="e1a19e02-50e2-4034-8154-7f14bbbbdc39" providerId="ADAL" clId="{02F2B4C8-C2B2-4C00-9018-0E71AAA79750}" dt="2024-12-30T14:36:08.110" v="1539" actId="14100"/>
          <ac:picMkLst>
            <pc:docMk/>
            <pc:sldMk cId="3192899790" sldId="274"/>
            <ac:picMk id="7" creationId="{FE952F71-5FEE-95EA-A222-CC87C177AF96}"/>
          </ac:picMkLst>
        </pc:picChg>
      </pc:sldChg>
      <pc:sldChg chg="addSp delSp modSp add mod">
        <pc:chgData name="Debora de Oliveira Santos" userId="e1a19e02-50e2-4034-8154-7f14bbbbdc39" providerId="ADAL" clId="{02F2B4C8-C2B2-4C00-9018-0E71AAA79750}" dt="2024-12-30T16:00:57.314" v="2438" actId="1076"/>
        <pc:sldMkLst>
          <pc:docMk/>
          <pc:sldMk cId="1549476588" sldId="275"/>
        </pc:sldMkLst>
        <pc:spChg chg="add mod">
          <ac:chgData name="Debora de Oliveira Santos" userId="e1a19e02-50e2-4034-8154-7f14bbbbdc39" providerId="ADAL" clId="{02F2B4C8-C2B2-4C00-9018-0E71AAA79750}" dt="2024-12-30T16:00:57.314" v="2438" actId="1076"/>
          <ac:spMkLst>
            <pc:docMk/>
            <pc:sldMk cId="1549476588" sldId="275"/>
            <ac:spMk id="2" creationId="{FE41496C-6767-1B19-BB3F-4560B83DA013}"/>
          </ac:spMkLst>
        </pc:spChg>
        <pc:spChg chg="del mod">
          <ac:chgData name="Debora de Oliveira Santos" userId="e1a19e02-50e2-4034-8154-7f14bbbbdc39" providerId="ADAL" clId="{02F2B4C8-C2B2-4C00-9018-0E71AAA79750}" dt="2024-12-30T15:31:37.461" v="2187"/>
          <ac:spMkLst>
            <pc:docMk/>
            <pc:sldMk cId="1549476588" sldId="275"/>
            <ac:spMk id="5" creationId="{51A90FAF-4EF1-E127-EDFF-A048EE8A07AC}"/>
          </ac:spMkLst>
        </pc:spChg>
        <pc:spChg chg="mod">
          <ac:chgData name="Debora de Oliveira Santos" userId="e1a19e02-50e2-4034-8154-7f14bbbbdc39" providerId="ADAL" clId="{02F2B4C8-C2B2-4C00-9018-0E71AAA79750}" dt="2024-12-30T15:52:37.840" v="2246" actId="120"/>
          <ac:spMkLst>
            <pc:docMk/>
            <pc:sldMk cId="1549476588" sldId="275"/>
            <ac:spMk id="6" creationId="{5A4BE020-7D89-D5CC-2361-27BD2103EF72}"/>
          </ac:spMkLst>
        </pc:spChg>
        <pc:spChg chg="del">
          <ac:chgData name="Debora de Oliveira Santos" userId="e1a19e02-50e2-4034-8154-7f14bbbbdc39" providerId="ADAL" clId="{02F2B4C8-C2B2-4C00-9018-0E71AAA79750}" dt="2024-12-30T15:51:31.291" v="2234" actId="478"/>
          <ac:spMkLst>
            <pc:docMk/>
            <pc:sldMk cId="1549476588" sldId="275"/>
            <ac:spMk id="7" creationId="{74FC1CE5-3974-219B-FA40-883DEF6977D9}"/>
          </ac:spMkLst>
        </pc:spChg>
        <pc:spChg chg="add mod">
          <ac:chgData name="Debora de Oliveira Santos" userId="e1a19e02-50e2-4034-8154-7f14bbbbdc39" providerId="ADAL" clId="{02F2B4C8-C2B2-4C00-9018-0E71AAA79750}" dt="2024-12-30T15:57:38.751" v="2428" actId="20577"/>
          <ac:spMkLst>
            <pc:docMk/>
            <pc:sldMk cId="1549476588" sldId="275"/>
            <ac:spMk id="11" creationId="{1C987D0C-9B18-6F55-215A-953938A55AFF}"/>
          </ac:spMkLst>
        </pc:spChg>
        <pc:picChg chg="add mod">
          <ac:chgData name="Debora de Oliveira Santos" userId="e1a19e02-50e2-4034-8154-7f14bbbbdc39" providerId="ADAL" clId="{02F2B4C8-C2B2-4C00-9018-0E71AAA79750}" dt="2024-12-30T16:00:50.956" v="2436" actId="1076"/>
          <ac:picMkLst>
            <pc:docMk/>
            <pc:sldMk cId="1549476588" sldId="275"/>
            <ac:picMk id="13" creationId="{D0713969-42AF-6901-688E-56CB6EFF6C08}"/>
          </ac:picMkLst>
        </pc:picChg>
      </pc:sldChg>
      <pc:sldChg chg="delSp modSp add mod">
        <pc:chgData name="Debora de Oliveira Santos" userId="e1a19e02-50e2-4034-8154-7f14bbbbdc39" providerId="ADAL" clId="{02F2B4C8-C2B2-4C00-9018-0E71AAA79750}" dt="2024-12-30T15:58:15.557" v="2433" actId="1076"/>
        <pc:sldMkLst>
          <pc:docMk/>
          <pc:sldMk cId="1550781500" sldId="276"/>
        </pc:sldMkLst>
        <pc:spChg chg="del mod">
          <ac:chgData name="Debora de Oliveira Santos" userId="e1a19e02-50e2-4034-8154-7f14bbbbdc39" providerId="ADAL" clId="{02F2B4C8-C2B2-4C00-9018-0E71AAA79750}" dt="2024-12-30T15:58:01.473" v="2429" actId="478"/>
          <ac:spMkLst>
            <pc:docMk/>
            <pc:sldMk cId="1550781500" sldId="276"/>
            <ac:spMk id="2" creationId="{A1F07154-B54F-1976-BD39-C9CD86368E4D}"/>
          </ac:spMkLst>
        </pc:spChg>
        <pc:spChg chg="mod">
          <ac:chgData name="Debora de Oliveira Santos" userId="e1a19e02-50e2-4034-8154-7f14bbbbdc39" providerId="ADAL" clId="{02F2B4C8-C2B2-4C00-9018-0E71AAA79750}" dt="2024-12-30T15:58:07.111" v="2431" actId="1076"/>
          <ac:spMkLst>
            <pc:docMk/>
            <pc:sldMk cId="1550781500" sldId="276"/>
            <ac:spMk id="4" creationId="{B6B7434C-BFFB-5DB7-7F71-BABA84975AFF}"/>
          </ac:spMkLst>
        </pc:spChg>
        <pc:spChg chg="mod">
          <ac:chgData name="Debora de Oliveira Santos" userId="e1a19e02-50e2-4034-8154-7f14bbbbdc39" providerId="ADAL" clId="{02F2B4C8-C2B2-4C00-9018-0E71AAA79750}" dt="2024-12-30T15:58:09.863" v="2432" actId="1076"/>
          <ac:spMkLst>
            <pc:docMk/>
            <pc:sldMk cId="1550781500" sldId="276"/>
            <ac:spMk id="5" creationId="{66C0F125-9A77-0952-1168-05E607D64170}"/>
          </ac:spMkLst>
        </pc:spChg>
        <pc:spChg chg="del">
          <ac:chgData name="Debora de Oliveira Santos" userId="e1a19e02-50e2-4034-8154-7f14bbbbdc39" providerId="ADAL" clId="{02F2B4C8-C2B2-4C00-9018-0E71AAA79750}" dt="2024-12-30T15:28:40.504" v="2143" actId="478"/>
          <ac:spMkLst>
            <pc:docMk/>
            <pc:sldMk cId="1550781500" sldId="276"/>
            <ac:spMk id="6" creationId="{C97645D6-5426-D1F8-6CCD-2D7BC3478C0E}"/>
          </ac:spMkLst>
        </pc:spChg>
        <pc:spChg chg="mod">
          <ac:chgData name="Debora de Oliveira Santos" userId="e1a19e02-50e2-4034-8154-7f14bbbbdc39" providerId="ADAL" clId="{02F2B4C8-C2B2-4C00-9018-0E71AAA79750}" dt="2024-12-30T15:58:15.557" v="2433" actId="1076"/>
          <ac:spMkLst>
            <pc:docMk/>
            <pc:sldMk cId="1550781500" sldId="276"/>
            <ac:spMk id="7" creationId="{D3E7BDDF-4679-1047-FE7E-4157B26C82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6DFC8-D597-45F1-8DD4-22AE5C5A3647}" type="datetimeFigureOut">
              <a:rPr lang="pt-BR" smtClean="0"/>
              <a:t>30/12/2024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9E338-CFA9-4DD8-9253-1176C8B3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89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6388-1358-4CC5-B7A1-874AF4AA0BFE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99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036B-75FC-4E2B-9DC2-5B3A1E1851B7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9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816D-BB33-4FA4-A8FC-E3253BFD7E84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61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D394C-B076-4E3C-B159-6CA37C348710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17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14A8-E9B3-4785-88E9-08D8DD06625A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81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E01C-89E3-422A-942F-6A6000B66C5C}" type="datetime1">
              <a:rPr lang="pt-BR" smtClean="0"/>
              <a:t>30/12/2024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48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D3EC-B77F-4AD5-9B08-C5272CBDA5EE}" type="datetime1">
              <a:rPr lang="pt-BR" smtClean="0"/>
              <a:t>30/12/2024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47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FEEA-4A8A-4379-8648-69BA7CA1AF18}" type="datetime1">
              <a:rPr lang="pt-BR" smtClean="0"/>
              <a:t>30/12/2024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34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CFFCF-6A79-4F52-A6FE-493314D0F394}" type="datetime1">
              <a:rPr lang="pt-BR" smtClean="0"/>
              <a:t>30/12/2024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82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1FB5-06C0-4101-9760-248B242A3AA8}" type="datetime1">
              <a:rPr lang="pt-BR" smtClean="0"/>
              <a:t>30/12/2024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48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365E-7C37-481A-A5B4-3D16F4C3D1A2}" type="datetime1">
              <a:rPr lang="pt-BR" smtClean="0"/>
              <a:t>30/12/2024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93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D4919-6EC5-450E-A3BA-D796B2285438}" type="datetime1">
              <a:rPr lang="pt-BR" smtClean="0"/>
              <a:t>30/12/2024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Importância da IE - Débora de Oliveira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F5D7B-7945-4725-9DA5-ED95660239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74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edeb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418277E-06D2-06EB-C8F7-5BDCFB66B14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393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pt-BR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Domine Suas Emoções com Leveza"</a:t>
            </a:r>
          </a:p>
        </p:txBody>
      </p:sp>
      <p:pic>
        <p:nvPicPr>
          <p:cNvPr id="5" name="Inteligência_Emocional" descr="Foto editada de rosto de pessoa colorido&#10;&#10;Descrição gerada automaticamente com confiança média">
            <a:extLst>
              <a:ext uri="{FF2B5EF4-FFF2-40B4-BE49-F238E27FC236}">
                <a16:creationId xmlns:a16="http://schemas.microsoft.com/office/drawing/2014/main" id="{F50BB586-D22F-0DA8-87E8-1EC53665D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601200" cy="10096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923F0C6-EB97-A756-627F-13AD0CF08163}"/>
              </a:ext>
            </a:extLst>
          </p:cNvPr>
          <p:cNvSpPr/>
          <p:nvPr/>
        </p:nvSpPr>
        <p:spPr>
          <a:xfrm>
            <a:off x="3524250" y="4815750"/>
            <a:ext cx="3028950" cy="317009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EA73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F7D7C5C0-3B06-F0AA-6DE5-B3866EB82051}"/>
              </a:ext>
            </a:extLst>
          </p:cNvPr>
          <p:cNvSpPr txBox="1"/>
          <p:nvPr/>
        </p:nvSpPr>
        <p:spPr>
          <a:xfrm>
            <a:off x="2228850" y="11701218"/>
            <a:ext cx="5143500" cy="64633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Débora de Oliveira Santos</a:t>
            </a:r>
            <a:endParaRPr lang="pt-BR" sz="36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EA7316"/>
              </a:highligh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C4A5F0-B28B-4287-8AF9-A3A5CE6FC99D}"/>
              </a:ext>
            </a:extLst>
          </p:cNvPr>
          <p:cNvSpPr txBox="1"/>
          <p:nvPr/>
        </p:nvSpPr>
        <p:spPr>
          <a:xfrm>
            <a:off x="514350" y="282030"/>
            <a:ext cx="8879032" cy="70788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Domine Suas Emoções com </a:t>
            </a:r>
            <a:r>
              <a:rPr lang="pt-BR" sz="4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A7316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Inteligência</a:t>
            </a:r>
            <a:endParaRPr lang="pt-BR" sz="4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EA7316"/>
              </a:highlight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C53C55F-B45A-1C24-47DA-6C70D850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35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72DE774-8D24-399E-1570-7D737ADA16F0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MOTIVAÇÃO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05345" y="1977924"/>
            <a:ext cx="79178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Motivação é a</a:t>
            </a:r>
            <a:r>
              <a:rPr lang="pt-PT" sz="2400" b="1" dirty="0"/>
              <a:t> </a:t>
            </a:r>
            <a:r>
              <a:rPr lang="pt-PT" sz="2400" dirty="0"/>
              <a:t>habilidade de buscar dentro de nós a razão para continuar lutando pelos resultados que desejamos alcançar. Essa capacidade não depende dos estímulos externos favoráveis ou desfavoráveis ao que você está fazendo. Ela é a sua vontade de avançar e recomeçar, quando preciso, mesmo com contrariedades da vida.</a:t>
            </a:r>
          </a:p>
          <a:p>
            <a:pPr algn="just"/>
            <a:endParaRPr lang="pt-PT" sz="2400" dirty="0"/>
          </a:p>
          <a:p>
            <a:pPr algn="just"/>
            <a:r>
              <a:rPr lang="pt-PT" sz="2400" dirty="0"/>
              <a:t>A motivação </a:t>
            </a:r>
            <a:r>
              <a:rPr lang="pt-PT" sz="2400" b="1" dirty="0"/>
              <a:t>nos ajuda a definir metas específicas e alcançáveis</a:t>
            </a:r>
            <a:r>
              <a:rPr lang="pt-PT" sz="2400" dirty="0"/>
              <a:t>. Isso nos dá um senso de direção e propósito, nos inspira a agir em direção aos nossos objetivos. Isso nos ajuda a superar a procrastinação e a tomar as medidas necessárias para alcançar nossos objetivos, nos ajuda a manter o foco em nossos objetivos.</a:t>
            </a:r>
            <a:endParaRPr lang="pt-BR" sz="24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57807B-6894-8AEA-EE71-244A626E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7079725"/>
            <a:ext cx="7938673" cy="4305265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CF27519-BDC9-0497-C2CB-3E7400B0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EA7BBE6-D9E7-017D-0819-34789383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10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8C8E7-56EC-BDA7-EBC7-D87F41F6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16610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523876" y="5891645"/>
            <a:ext cx="85534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HABILIDADES SOCIAIS: CONSTRUINDO RELACIONAMENTOS FORTES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523876" y="10419676"/>
            <a:ext cx="8553450" cy="2471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3130C752-3FA5-B0CC-57EA-B37DAB9EFDC5}"/>
              </a:ext>
            </a:extLst>
          </p:cNvPr>
          <p:cNvSpPr txBox="1"/>
          <p:nvPr/>
        </p:nvSpPr>
        <p:spPr>
          <a:xfrm>
            <a:off x="708746" y="11104071"/>
            <a:ext cx="8183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Saber se comunicar bem e interagir com as pessoas é essencial para o sucesso em grupo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556D78-7FF7-1E0A-8591-10F5FB006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2E75F68-2044-E49F-933A-F17285DF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99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E435B08-83C5-1E8E-D9EC-B514786F047D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HABILIDADES SOCIAIS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05345" y="2040270"/>
            <a:ext cx="7917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/>
              <a:t>Habilidades Sociais contribuem para o fortalecimento de opinião, a resiliência e a capacidade do ser humano enfrentar os desafios e adversidades com maior equilíbrio e determinação. Indo além de ser apenas importante para o sucesso individual, essas habilidades contribuem também para o bem-estar coletivo.</a:t>
            </a:r>
          </a:p>
          <a:p>
            <a:pPr algn="just"/>
            <a:endParaRPr lang="pt-PT" sz="2400" dirty="0"/>
          </a:p>
          <a:p>
            <a:pPr algn="just"/>
            <a:r>
              <a:rPr lang="pt-PT" sz="2400" dirty="0"/>
              <a:t>As </a:t>
            </a:r>
            <a:r>
              <a:rPr lang="pt-PT" sz="2400" b="1" dirty="0"/>
              <a:t>habilidades sociais</a:t>
            </a:r>
            <a:r>
              <a:rPr lang="pt-PT" sz="2400" dirty="0"/>
              <a:t> devem ser aprendidas e treinadas para se obter um ambiente familiar, profissional e social mais estável e amplo, que ajude a resguardar as pessoas de problemas cada vez mais comuns como depressão, vícios, ansiedade ou solidão.</a:t>
            </a:r>
            <a:endParaRPr lang="pt-BR" sz="24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E952F71-5FEE-95EA-A222-CC87C177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7078055"/>
            <a:ext cx="7917872" cy="4364139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659CD0-A465-1E19-CADD-25B7EA21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3F736DB-1DCA-F65D-3A6C-F9CE05EF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12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6BD09-BD27-A589-D9E4-F2394DEB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58174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9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667183" y="6605413"/>
            <a:ext cx="85534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800" dirty="0">
                <a:solidFill>
                  <a:schemeClr val="bg1"/>
                </a:solidFill>
                <a:latin typeface="Impact" panose="020B0806030902050204" pitchFamily="34" charset="0"/>
              </a:rPr>
              <a:t>CONCLUSÃO: PRATIQUE E EVOLUA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667183" y="9025334"/>
            <a:ext cx="8553450" cy="2471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A1F07154-B54F-1976-BD39-C9CD86368E4D}"/>
              </a:ext>
            </a:extLst>
          </p:cNvPr>
          <p:cNvSpPr txBox="1"/>
          <p:nvPr/>
        </p:nvSpPr>
        <p:spPr>
          <a:xfrm>
            <a:off x="667183" y="9940231"/>
            <a:ext cx="8266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inteligência emocional não é inata; é uma habilidade que pode ser desenvolvida. Reconheça suas emoções, controle suas reações e pratique empatia todos os dias. Ao fazer isso, você terá melhores relacionamentos e mais equilíbrio emocional em todas as áreas da vida!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44CD77-E051-CA63-A4C0-89B9D54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4725812-2AC9-6F4D-4A68-B935D986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11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03B936-E4F8-7D4B-0320-91FD802769EF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5" y="756000"/>
            <a:ext cx="4613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7" name="subtítulo_componente">
            <a:extLst>
              <a:ext uri="{FF2B5EF4-FFF2-40B4-BE49-F238E27FC236}">
                <a16:creationId xmlns:a16="http://schemas.microsoft.com/office/drawing/2014/main" id="{74FC1CE5-3974-219B-FA40-883DEF6977D9}"/>
              </a:ext>
            </a:extLst>
          </p:cNvPr>
          <p:cNvSpPr txBox="1"/>
          <p:nvPr/>
        </p:nvSpPr>
        <p:spPr>
          <a:xfrm>
            <a:off x="1362075" y="2221120"/>
            <a:ext cx="69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CONECTE-SE COM SUAS EMOÇÕES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382857" y="3013617"/>
            <a:ext cx="695065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Pratique a Empatia;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Lide com as emoções negativas;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Esteja consciente dos sinais do seu corpo;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Gerencie a ansiedade e o estresse;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Respeite os seus limites;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Evite julgamentos precipitados;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Pense antes de reagir;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400" dirty="0"/>
              <a:t>Treine seu cérebro.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654E55-C8A0-1EE3-5394-1F009D48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73A94C-2C28-3FE5-2861-08851ED6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14</a:t>
            </a:fld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F3D60E7-D33F-BA62-DFB7-04F8A13B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58174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FC0A95B-35B3-AED8-42D4-8D1A3C7F9499}"/>
              </a:ext>
            </a:extLst>
          </p:cNvPr>
          <p:cNvSpPr/>
          <p:nvPr/>
        </p:nvSpPr>
        <p:spPr>
          <a:xfrm>
            <a:off x="1226128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Estrela dourada em fundo preto&#10;&#10;Descrição gerada automaticamente com confiança média">
            <a:extLst>
              <a:ext uri="{FF2B5EF4-FFF2-40B4-BE49-F238E27FC236}">
                <a16:creationId xmlns:a16="http://schemas.microsoft.com/office/drawing/2014/main" id="{6A86E89A-1783-7796-499D-3458CA96B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00" y="7688396"/>
            <a:ext cx="3699165" cy="36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6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667183" y="4878117"/>
            <a:ext cx="85534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800" dirty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667183" y="6047195"/>
            <a:ext cx="8553450" cy="2471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44CD77-E051-CA63-A4C0-89B9D540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4725812-2AC9-6F4D-4A68-B935D986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78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03B936-E4F8-7D4B-0320-91FD802769EF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5" y="756000"/>
            <a:ext cx="4613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654E55-C8A0-1EE3-5394-1F009D48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73A94C-2C28-3FE5-2861-08851ED6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16</a:t>
            </a:fld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F3D60E7-D33F-BA62-DFB7-04F8A13B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58174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FC0A95B-35B3-AED8-42D4-8D1A3C7F9499}"/>
              </a:ext>
            </a:extLst>
          </p:cNvPr>
          <p:cNvSpPr/>
          <p:nvPr/>
        </p:nvSpPr>
        <p:spPr>
          <a:xfrm>
            <a:off x="1226128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FE41496C-6767-1B19-BB3F-4560B83DA013}"/>
              </a:ext>
            </a:extLst>
          </p:cNvPr>
          <p:cNvSpPr txBox="1"/>
          <p:nvPr/>
        </p:nvSpPr>
        <p:spPr>
          <a:xfrm>
            <a:off x="2938916" y="9022376"/>
            <a:ext cx="445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/>
              <a:t>https://github.com/</a:t>
            </a:r>
            <a:r>
              <a:rPr lang="pt-BR" sz="2400" dirty="0">
                <a:hlinkClick r:id="rId3"/>
              </a:rPr>
              <a:t>Janedeb</a:t>
            </a:r>
            <a:endParaRPr lang="pt-BR" sz="2400" dirty="0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1C987D0C-9B18-6F55-215A-953938A55AFF}"/>
              </a:ext>
            </a:extLst>
          </p:cNvPr>
          <p:cNvSpPr txBox="1"/>
          <p:nvPr/>
        </p:nvSpPr>
        <p:spPr>
          <a:xfrm>
            <a:off x="1030865" y="3109322"/>
            <a:ext cx="8266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Esse e-book foi gerado por IA e diagramado por humano.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 conteúdo foi elaborado com fins didáticos de construção, para mostrar como compreender as principais emoções com praticidade, adquirir capacidade de reconhecer e avaliar a si mesmo e as pessoas ao seu redor, demonstrando que todos podem desenvolver a inteligência emocional, conquistando uma vida mais leve e saudável.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0713969-42AF-6901-688E-56CB6EFF6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06" y="7265894"/>
            <a:ext cx="1714588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7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C3B292C-FD4D-F81E-7F96-BAAAA883A464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BA2C169-F0C4-D560-AF41-8505C4A24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375046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910471-3875-8C42-EAD7-51E0747F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4" y="6462098"/>
            <a:ext cx="6966786" cy="4964456"/>
          </a:xfrm>
          <a:prstGeom prst="rect">
            <a:avLst/>
          </a:prstGeom>
        </p:spPr>
      </p:pic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INTELIGÊNCIA EMOCIONAL</a:t>
            </a:r>
          </a:p>
        </p:txBody>
      </p:sp>
      <p:sp>
        <p:nvSpPr>
          <p:cNvPr id="7" name="subtítulo_componente">
            <a:extLst>
              <a:ext uri="{FF2B5EF4-FFF2-40B4-BE49-F238E27FC236}">
                <a16:creationId xmlns:a16="http://schemas.microsoft.com/office/drawing/2014/main" id="{74FC1CE5-3974-219B-FA40-883DEF6977D9}"/>
              </a:ext>
            </a:extLst>
          </p:cNvPr>
          <p:cNvSpPr txBox="1"/>
          <p:nvPr/>
        </p:nvSpPr>
        <p:spPr>
          <a:xfrm>
            <a:off x="1205345" y="2341890"/>
            <a:ext cx="8125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ENTENDENDO E GERENCIANDO SUAS EMOÇÕES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05345" y="3540349"/>
            <a:ext cx="7917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inteligência emocional é a capacidade de reconhecer, entender e gerenciar suas próprias emoções, além de compreender as emoções dos outros. Aqui estão as principais emoções relacionadas à inteligência emocional, explicadas de forma simples e aplicadas a situações do dia a dia.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185EE5-79C2-04C3-BD40-41BD4AA0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78B85ED-8E1E-C076-1B6A-9DD5940B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48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72737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523874" y="6252724"/>
            <a:ext cx="87032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AUTOCONSCIÊNCIA: RECONHECENDO SUAS EMOÇÕES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523874" y="10038376"/>
            <a:ext cx="8628351" cy="20706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CE410A90-EFF0-94E5-9F59-B88849D5716C}"/>
              </a:ext>
            </a:extLst>
          </p:cNvPr>
          <p:cNvSpPr txBox="1"/>
          <p:nvPr/>
        </p:nvSpPr>
        <p:spPr>
          <a:xfrm>
            <a:off x="523874" y="10632374"/>
            <a:ext cx="855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Saber como você se sente em um momento específico é essencial para tomar decisões melhores.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179D023-885D-0654-B836-F75864DB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8F7D58C-2353-90F2-3812-CCFE4451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02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A6F4FB-958C-B48F-B2CC-421CC19DBE4C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AUTOCONSCIÊNCIA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05345" y="2123396"/>
            <a:ext cx="79178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Autoconsciência emocional é a capacidade de identificar, compreender e avaliar as próprias emoções, e como elas se relacionam com os pensamentos e comportamentos. É uma das principais competências da inteligência emocional.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A autoconsciência emocional é importante para: 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Gerenciar as emoções e responder de forma mais saudável e positiva às situações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Melhorar as relações interpessoais, tornando-as mais respeitosas e colaborativas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Lidar com conflitos de forma construtiva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Aumentar a motivação e satisfação no trabalho.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87AFD4-50F2-CAB9-E9BB-8AE58F03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7398330"/>
            <a:ext cx="7952037" cy="405756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EB74473-07B1-F6FC-D4CF-5C3F08CD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47096C1-CDDF-C4B1-2051-A2094168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B0D304-7286-2324-ADE2-264AD563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16610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8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523875" y="5795912"/>
            <a:ext cx="855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AUTOCONTROLE: CONTROLANDO REAÇÕES IMPULSIVAS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461529" y="10771387"/>
            <a:ext cx="8615796" cy="2043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35778A16-2F07-D87C-18AB-EF46851C38DC}"/>
              </a:ext>
            </a:extLst>
          </p:cNvPr>
          <p:cNvSpPr txBox="1"/>
          <p:nvPr/>
        </p:nvSpPr>
        <p:spPr>
          <a:xfrm>
            <a:off x="523875" y="11269316"/>
            <a:ext cx="855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Autocontrole é a habilidade de reagir com calma, mesmo sob pressão.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F24ED5-7124-6DE7-B386-CD7713DA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013AC3A-377F-1690-25D1-33FCB858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E1E2FF17-1FAE-3537-CFF0-6F14E474222C}"/>
              </a:ext>
            </a:extLst>
          </p:cNvPr>
          <p:cNvSpPr/>
          <p:nvPr/>
        </p:nvSpPr>
        <p:spPr>
          <a:xfrm>
            <a:off x="1981056" y="3806014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AUTOCONTROLE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14957" y="1959548"/>
            <a:ext cx="79178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autocontrole emocional consiste na capacidade de dominar as suas emoções e impulsos. Isso não quer dizer que uma pessoa tem a capacidade de impedir o sentimento, mas ela pode controlar essa reação. O autocontrole, portanto, ajuda na inteligência emocional, pois reduz o nervosismo, o estresse e a ansiedade.</a:t>
            </a:r>
          </a:p>
          <a:p>
            <a:pPr algn="just"/>
            <a:endParaRPr lang="pt-BR" sz="2400" dirty="0"/>
          </a:p>
          <a:p>
            <a:r>
              <a:rPr lang="pt-BR" sz="2400" b="1" dirty="0"/>
              <a:t>Controle emocional:</a:t>
            </a:r>
          </a:p>
          <a:p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dirty="0"/>
              <a:t> Equilibrar razão e emoção.</a:t>
            </a:r>
          </a:p>
          <a:p>
            <a:r>
              <a:rPr lang="pt-BR" sz="2400" dirty="0"/>
              <a:t>2. Buscar autoconhecimento.</a:t>
            </a:r>
          </a:p>
          <a:p>
            <a:r>
              <a:rPr lang="pt-BR" sz="2400" dirty="0"/>
              <a:t>3 Pensar antes de agir.</a:t>
            </a:r>
          </a:p>
          <a:p>
            <a:r>
              <a:rPr lang="pt-BR" sz="2400" dirty="0"/>
              <a:t>4 Identificar suas fraquezas.</a:t>
            </a:r>
          </a:p>
          <a:p>
            <a:r>
              <a:rPr lang="pt-BR" sz="2400" dirty="0"/>
              <a:t>5 Exercitar a autoconfiança.</a:t>
            </a:r>
          </a:p>
          <a:p>
            <a:r>
              <a:rPr lang="pt-BR" sz="2400" dirty="0"/>
              <a:t>6 Aprender a dizer não.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16B83-6EAB-69EB-F5F0-1B206B00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7" y="7917877"/>
            <a:ext cx="8147192" cy="3947312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9686691-55C8-2380-E40F-E5053745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8C55BD-5368-1F96-0493-E2BB74E6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6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B7EA1-1732-B6F8-ABE8-175915D4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16610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4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523875" y="5991093"/>
            <a:ext cx="8553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400" dirty="0">
                <a:solidFill>
                  <a:schemeClr val="bg1"/>
                </a:solidFill>
                <a:latin typeface="Impact" panose="020B0806030902050204" pitchFamily="34" charset="0"/>
              </a:rPr>
              <a:t>EMPATIA: SENTINDO O QUE O OUTRO SENTE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523875" y="10032323"/>
            <a:ext cx="8553450" cy="24716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ECA216F4-4126-E82D-638E-BB8764D3DE06}"/>
              </a:ext>
            </a:extLst>
          </p:cNvPr>
          <p:cNvSpPr txBox="1"/>
          <p:nvPr/>
        </p:nvSpPr>
        <p:spPr>
          <a:xfrm>
            <a:off x="523875" y="10660073"/>
            <a:ext cx="855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Empatia é se colocar no lugar do outro para entender suas emoções.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FEB7EA-8C29-E21A-7CE2-9BED9D05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11EAC17-1385-69C6-15A4-2EEB9E93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26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2B93C3-EC1B-3A8E-DBF6-9BB37724F490}"/>
              </a:ext>
            </a:extLst>
          </p:cNvPr>
          <p:cNvSpPr/>
          <p:nvPr/>
        </p:nvSpPr>
        <p:spPr>
          <a:xfrm>
            <a:off x="1722423" y="3812589"/>
            <a:ext cx="6156354" cy="3170099"/>
          </a:xfrm>
          <a:prstGeom prst="rect">
            <a:avLst/>
          </a:prstGeom>
          <a:noFill/>
          <a:ln>
            <a:noFill/>
          </a:ln>
          <a:effectLst>
            <a:glow rad="139700">
              <a:srgbClr val="FCEEE4">
                <a:alpha val="40000"/>
              </a:srgbClr>
            </a:glow>
            <a:outerShdw blurRad="50800" dist="38100" dir="5400000" algn="t" rotWithShape="0">
              <a:schemeClr val="bg2"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20000" b="1" cap="none" spc="0" dirty="0">
                <a:ln/>
                <a:solidFill>
                  <a:srgbClr val="FFFFFF"/>
                </a:solidFill>
                <a:effectLst>
                  <a:outerShdw blurRad="292100" dist="50800" algn="ctr" rotWithShape="0">
                    <a:srgbClr val="000000">
                      <a:alpha val="96000"/>
                    </a:srgbClr>
                  </a:outerShdw>
                  <a:reflection stA="23000" endPos="39000" dir="5400000" sy="-100000" algn="bl" rotWithShape="0"/>
                </a:effectLst>
              </a:rPr>
              <a:t>IE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A4BE020-7D89-D5CC-2361-27BD2103EF72}"/>
              </a:ext>
            </a:extLst>
          </p:cNvPr>
          <p:cNvSpPr txBox="1"/>
          <p:nvPr/>
        </p:nvSpPr>
        <p:spPr>
          <a:xfrm>
            <a:off x="1362074" y="735866"/>
            <a:ext cx="7761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EMPATIA</a:t>
            </a:r>
          </a:p>
        </p:txBody>
      </p:sp>
      <p:sp>
        <p:nvSpPr>
          <p:cNvPr id="5" name="Texto_componente">
            <a:extLst>
              <a:ext uri="{FF2B5EF4-FFF2-40B4-BE49-F238E27FC236}">
                <a16:creationId xmlns:a16="http://schemas.microsoft.com/office/drawing/2014/main" id="{51A90FAF-4EF1-E127-EDFF-A048EE8A07AC}"/>
              </a:ext>
            </a:extLst>
          </p:cNvPr>
          <p:cNvSpPr txBox="1"/>
          <p:nvPr/>
        </p:nvSpPr>
        <p:spPr>
          <a:xfrm>
            <a:off x="1205345" y="2179619"/>
            <a:ext cx="79178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Empatia emocional (também conhecida como empatia afetiva) é a capacidade de compartilhar os sentimentos de outra pessoa. Alguns a descrevem como sua dor no meu coração. Esse tipo de empatia ajuda a construir conexões emocionais com os outros.</a:t>
            </a:r>
          </a:p>
          <a:p>
            <a:pPr algn="just"/>
            <a:endParaRPr lang="pt-BR" sz="2400" dirty="0"/>
          </a:p>
          <a:p>
            <a:pPr algn="just"/>
            <a:r>
              <a:rPr lang="pt-PT" sz="2400" dirty="0"/>
              <a:t>Com uma postura empática, fica mais fácil criar conexões emocionais com os outros. Isso ajuda a fortalecer a inteligência relacional, que diz respeito ao relacionamento intrapessoal e aos interpessoais, melhorando a convivência e contribuindo até com a vida profissional.</a:t>
            </a:r>
            <a:endParaRPr lang="pt-BR" sz="2400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3475C86-D3E8-C0C9-705F-0886907A4084}"/>
              </a:ext>
            </a:extLst>
          </p:cNvPr>
          <p:cNvSpPr/>
          <p:nvPr/>
        </p:nvSpPr>
        <p:spPr>
          <a:xfrm>
            <a:off x="1205345" y="-1"/>
            <a:ext cx="156729" cy="14437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FE760F-3073-01EB-CA38-32E77383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60" y="6982688"/>
            <a:ext cx="7917872" cy="4058981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A338FE-8459-3E92-C743-54710C09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C593FBB-E4A3-0271-A456-BCB40A8C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8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A77EA-7517-DF28-5EC7-B225FF7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46" y="1416610"/>
            <a:ext cx="7917872" cy="35316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B7434C-BFFB-5DB7-7F71-BABA84975AFF}"/>
              </a:ext>
            </a:extLst>
          </p:cNvPr>
          <p:cNvSpPr/>
          <p:nvPr/>
        </p:nvSpPr>
        <p:spPr>
          <a:xfrm>
            <a:off x="0" y="-20782"/>
            <a:ext cx="9601200" cy="12947073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6C0F125-9A77-0952-1168-05E607D64170}"/>
              </a:ext>
            </a:extLst>
          </p:cNvPr>
          <p:cNvSpPr txBox="1"/>
          <p:nvPr/>
        </p:nvSpPr>
        <p:spPr>
          <a:xfrm>
            <a:off x="523875" y="5965897"/>
            <a:ext cx="85534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MOTIVAÇÃO: MANTENDO O FOCO EM MOMENTOS DIFÍCEIS</a:t>
            </a: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97645D6-5426-D1F8-6CCD-2D7BC3478C0E}"/>
              </a:ext>
            </a:extLst>
          </p:cNvPr>
          <p:cNvSpPr txBox="1"/>
          <p:nvPr/>
        </p:nvSpPr>
        <p:spPr>
          <a:xfrm>
            <a:off x="810491" y="1943827"/>
            <a:ext cx="7855527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3E7BDDF-4679-1047-FE7E-4157B26C8212}"/>
              </a:ext>
            </a:extLst>
          </p:cNvPr>
          <p:cNvSpPr/>
          <p:nvPr/>
        </p:nvSpPr>
        <p:spPr>
          <a:xfrm>
            <a:off x="461529" y="11088951"/>
            <a:ext cx="8615796" cy="2787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4C49416C-FCEB-A7B5-FBD6-F1EAA2F67FC7}"/>
              </a:ext>
            </a:extLst>
          </p:cNvPr>
          <p:cNvSpPr txBox="1"/>
          <p:nvPr/>
        </p:nvSpPr>
        <p:spPr>
          <a:xfrm>
            <a:off x="810491" y="11547779"/>
            <a:ext cx="826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motivação é a força interna que ajuda você a superar desafios.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D42A7D-D537-2793-42B1-F22ABBEC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Importância da IE - Débora de Oliveira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2DE341C-77A7-5464-B0F0-11B41BDE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5D7B-7945-4725-9DA5-ED95660239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530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390</TotalTime>
  <Words>954</Words>
  <Application>Microsoft Office PowerPoint</Application>
  <PresentationFormat>Papel A3 (297 x 420 mm)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Caixa Economica Federal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Debora de Oliveira Santos</dc:creator>
  <cp:lastModifiedBy>Debora de Oliveira Santos</cp:lastModifiedBy>
  <cp:revision>1</cp:revision>
  <dcterms:created xsi:type="dcterms:W3CDTF">2024-12-23T18:19:41Z</dcterms:created>
  <dcterms:modified xsi:type="dcterms:W3CDTF">2024-12-30T16:01:06Z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2024-12-23T18:40:40Z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e3a618fc-d18f-424f-a88a-1214b23323dc</vt:lpwstr>
  </property>
  <property fmtid="{D5CDD505-2E9C-101B-9397-08002B2CF9AE}" pid="8" name="MSIP_Label_fde7aacd-7cc4-4c31-9e6f-7ef306428f09_ContentBits">
    <vt:lpwstr>1</vt:lpwstr>
  </property>
</Properties>
</file>